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sldIdLst>
    <p:sldId id="697" r:id="rId2"/>
    <p:sldId id="720" r:id="rId3"/>
    <p:sldId id="708" r:id="rId4"/>
    <p:sldId id="724" r:id="rId5"/>
    <p:sldId id="722" r:id="rId6"/>
    <p:sldId id="694" r:id="rId7"/>
    <p:sldId id="723" r:id="rId8"/>
    <p:sldId id="343" r:id="rId9"/>
    <p:sldId id="346" r:id="rId10"/>
    <p:sldId id="347" r:id="rId11"/>
    <p:sldId id="339" r:id="rId12"/>
    <p:sldId id="698" r:id="rId13"/>
    <p:sldId id="699" r:id="rId14"/>
    <p:sldId id="695" r:id="rId15"/>
    <p:sldId id="575" r:id="rId16"/>
    <p:sldId id="270" r:id="rId17"/>
    <p:sldId id="567" r:id="rId1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A81424-8A4F-44ED-BFA8-CE448603BEA9}" v="276" dt="2024-07-01T19:25:08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74D0518D-6ED3-4082-8894-9C3784072A3B}"/>
    <pc:docChg chg="undo custSel delSld modSld sldOrd">
      <pc:chgData name="Wick, Felix" userId="85efb633-acf6-425d-a271-4f136bfa2fb0" providerId="ADAL" clId="{74D0518D-6ED3-4082-8894-9C3784072A3B}" dt="2024-03-13T22:13:43.652" v="430" actId="20577"/>
      <pc:docMkLst>
        <pc:docMk/>
      </pc:docMkLst>
      <pc:sldChg chg="del">
        <pc:chgData name="Wick, Felix" userId="85efb633-acf6-425d-a271-4f136bfa2fb0" providerId="ADAL" clId="{74D0518D-6ED3-4082-8894-9C3784072A3B}" dt="2024-03-13T06:40:11.915" v="4" actId="47"/>
        <pc:sldMkLst>
          <pc:docMk/>
          <pc:sldMk cId="1762627480" sldId="256"/>
        </pc:sldMkLst>
      </pc:sldChg>
      <pc:sldChg chg="del">
        <pc:chgData name="Wick, Felix" userId="85efb633-acf6-425d-a271-4f136bfa2fb0" providerId="ADAL" clId="{74D0518D-6ED3-4082-8894-9C3784072A3B}" dt="2024-03-13T06:40:12.513" v="6" actId="47"/>
        <pc:sldMkLst>
          <pc:docMk/>
          <pc:sldMk cId="1095143230" sldId="257"/>
        </pc:sldMkLst>
      </pc:sldChg>
      <pc:sldChg chg="del">
        <pc:chgData name="Wick, Felix" userId="85efb633-acf6-425d-a271-4f136bfa2fb0" providerId="ADAL" clId="{74D0518D-6ED3-4082-8894-9C3784072A3B}" dt="2024-03-13T06:40:12.543" v="7" actId="47"/>
        <pc:sldMkLst>
          <pc:docMk/>
          <pc:sldMk cId="4142313641" sldId="261"/>
        </pc:sldMkLst>
      </pc:sldChg>
      <pc:sldChg chg="del">
        <pc:chgData name="Wick, Felix" userId="85efb633-acf6-425d-a271-4f136bfa2fb0" providerId="ADAL" clId="{74D0518D-6ED3-4082-8894-9C3784072A3B}" dt="2024-03-13T06:40:12.769" v="8" actId="47"/>
        <pc:sldMkLst>
          <pc:docMk/>
          <pc:sldMk cId="1107238145" sldId="263"/>
        </pc:sldMkLst>
      </pc:sldChg>
      <pc:sldChg chg="del">
        <pc:chgData name="Wick, Felix" userId="85efb633-acf6-425d-a271-4f136bfa2fb0" providerId="ADAL" clId="{74D0518D-6ED3-4082-8894-9C3784072A3B}" dt="2024-03-13T06:40:14.093" v="14" actId="47"/>
        <pc:sldMkLst>
          <pc:docMk/>
          <pc:sldMk cId="3580033191" sldId="265"/>
        </pc:sldMkLst>
      </pc:sldChg>
      <pc:sldChg chg="del">
        <pc:chgData name="Wick, Felix" userId="85efb633-acf6-425d-a271-4f136bfa2fb0" providerId="ADAL" clId="{74D0518D-6ED3-4082-8894-9C3784072A3B}" dt="2024-03-13T06:40:17.100" v="26" actId="47"/>
        <pc:sldMkLst>
          <pc:docMk/>
          <pc:sldMk cId="2649287826" sldId="266"/>
        </pc:sldMkLst>
      </pc:sldChg>
      <pc:sldChg chg="del">
        <pc:chgData name="Wick, Felix" userId="85efb633-acf6-425d-a271-4f136bfa2fb0" providerId="ADAL" clId="{74D0518D-6ED3-4082-8894-9C3784072A3B}" dt="2024-03-13T06:40:14.584" v="16" actId="47"/>
        <pc:sldMkLst>
          <pc:docMk/>
          <pc:sldMk cId="4083134885" sldId="267"/>
        </pc:sldMkLst>
      </pc:sldChg>
      <pc:sldChg chg="del">
        <pc:chgData name="Wick, Felix" userId="85efb633-acf6-425d-a271-4f136bfa2fb0" providerId="ADAL" clId="{74D0518D-6ED3-4082-8894-9C3784072A3B}" dt="2024-03-13T06:40:17.264" v="27" actId="47"/>
        <pc:sldMkLst>
          <pc:docMk/>
          <pc:sldMk cId="2192517935" sldId="268"/>
        </pc:sldMkLst>
      </pc:sldChg>
      <pc:sldChg chg="modSp mod">
        <pc:chgData name="Wick, Felix" userId="85efb633-acf6-425d-a271-4f136bfa2fb0" providerId="ADAL" clId="{74D0518D-6ED3-4082-8894-9C3784072A3B}" dt="2024-03-13T22:06:48.190" v="274" actId="20577"/>
        <pc:sldMkLst>
          <pc:docMk/>
          <pc:sldMk cId="4285788788" sldId="274"/>
        </pc:sldMkLst>
        <pc:spChg chg="mod">
          <ac:chgData name="Wick, Felix" userId="85efb633-acf6-425d-a271-4f136bfa2fb0" providerId="ADAL" clId="{74D0518D-6ED3-4082-8894-9C3784072A3B}" dt="2024-03-13T22:06:48.190" v="274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del">
        <pc:chgData name="Wick, Felix" userId="85efb633-acf6-425d-a271-4f136bfa2fb0" providerId="ADAL" clId="{74D0518D-6ED3-4082-8894-9C3784072A3B}" dt="2024-03-13T06:40:15.735" v="20" actId="47"/>
        <pc:sldMkLst>
          <pc:docMk/>
          <pc:sldMk cId="2933469855" sldId="282"/>
        </pc:sldMkLst>
      </pc:sldChg>
      <pc:sldChg chg="del">
        <pc:chgData name="Wick, Felix" userId="85efb633-acf6-425d-a271-4f136bfa2fb0" providerId="ADAL" clId="{74D0518D-6ED3-4082-8894-9C3784072A3B}" dt="2024-03-13T06:40:18.661" v="32" actId="47"/>
        <pc:sldMkLst>
          <pc:docMk/>
          <pc:sldMk cId="2894407134" sldId="284"/>
        </pc:sldMkLst>
      </pc:sldChg>
      <pc:sldChg chg="del">
        <pc:chgData name="Wick, Felix" userId="85efb633-acf6-425d-a271-4f136bfa2fb0" providerId="ADAL" clId="{74D0518D-6ED3-4082-8894-9C3784072A3B}" dt="2024-03-13T06:40:14.803" v="17" actId="47"/>
        <pc:sldMkLst>
          <pc:docMk/>
          <pc:sldMk cId="3022283347" sldId="285"/>
        </pc:sldMkLst>
      </pc:sldChg>
      <pc:sldChg chg="del">
        <pc:chgData name="Wick, Felix" userId="85efb633-acf6-425d-a271-4f136bfa2fb0" providerId="ADAL" clId="{74D0518D-6ED3-4082-8894-9C3784072A3B}" dt="2024-03-13T06:40:13.630" v="12" actId="47"/>
        <pc:sldMkLst>
          <pc:docMk/>
          <pc:sldMk cId="3347432181" sldId="292"/>
        </pc:sldMkLst>
      </pc:sldChg>
      <pc:sldChg chg="del">
        <pc:chgData name="Wick, Felix" userId="85efb633-acf6-425d-a271-4f136bfa2fb0" providerId="ADAL" clId="{74D0518D-6ED3-4082-8894-9C3784072A3B}" dt="2024-03-13T06:40:16.041" v="23" actId="47"/>
        <pc:sldMkLst>
          <pc:docMk/>
          <pc:sldMk cId="2178886473" sldId="295"/>
        </pc:sldMkLst>
      </pc:sldChg>
      <pc:sldChg chg="del">
        <pc:chgData name="Wick, Felix" userId="85efb633-acf6-425d-a271-4f136bfa2fb0" providerId="ADAL" clId="{74D0518D-6ED3-4082-8894-9C3784072A3B}" dt="2024-03-13T06:40:13.844" v="13" actId="47"/>
        <pc:sldMkLst>
          <pc:docMk/>
          <pc:sldMk cId="3519318252" sldId="296"/>
        </pc:sldMkLst>
      </pc:sldChg>
      <pc:sldChg chg="del">
        <pc:chgData name="Wick, Felix" userId="85efb633-acf6-425d-a271-4f136bfa2fb0" providerId="ADAL" clId="{74D0518D-6ED3-4082-8894-9C3784072A3B}" dt="2024-03-13T06:40:15.743" v="21" actId="47"/>
        <pc:sldMkLst>
          <pc:docMk/>
          <pc:sldMk cId="2783926056" sldId="302"/>
        </pc:sldMkLst>
      </pc:sldChg>
      <pc:sldChg chg="del">
        <pc:chgData name="Wick, Felix" userId="85efb633-acf6-425d-a271-4f136bfa2fb0" providerId="ADAL" clId="{74D0518D-6ED3-4082-8894-9C3784072A3B}" dt="2024-03-13T06:40:15.636" v="19" actId="47"/>
        <pc:sldMkLst>
          <pc:docMk/>
          <pc:sldMk cId="2405277906" sldId="303"/>
        </pc:sldMkLst>
      </pc:sldChg>
      <pc:sldChg chg="del">
        <pc:chgData name="Wick, Felix" userId="85efb633-acf6-425d-a271-4f136bfa2fb0" providerId="ADAL" clId="{74D0518D-6ED3-4082-8894-9C3784072A3B}" dt="2024-03-13T06:40:16.612" v="24" actId="47"/>
        <pc:sldMkLst>
          <pc:docMk/>
          <pc:sldMk cId="1421615699" sldId="304"/>
        </pc:sldMkLst>
      </pc:sldChg>
      <pc:sldChg chg="del">
        <pc:chgData name="Wick, Felix" userId="85efb633-acf6-425d-a271-4f136bfa2fb0" providerId="ADAL" clId="{74D0518D-6ED3-4082-8894-9C3784072A3B}" dt="2024-03-13T06:40:18.858" v="33" actId="47"/>
        <pc:sldMkLst>
          <pc:docMk/>
          <pc:sldMk cId="3974681436" sldId="305"/>
        </pc:sldMkLst>
      </pc:sldChg>
      <pc:sldChg chg="del">
        <pc:chgData name="Wick, Felix" userId="85efb633-acf6-425d-a271-4f136bfa2fb0" providerId="ADAL" clId="{74D0518D-6ED3-4082-8894-9C3784072A3B}" dt="2024-03-13T06:40:18.445" v="31" actId="47"/>
        <pc:sldMkLst>
          <pc:docMk/>
          <pc:sldMk cId="2231908175" sldId="306"/>
        </pc:sldMkLst>
      </pc:sldChg>
      <pc:sldChg chg="del">
        <pc:chgData name="Wick, Felix" userId="85efb633-acf6-425d-a271-4f136bfa2fb0" providerId="ADAL" clId="{74D0518D-6ED3-4082-8894-9C3784072A3B}" dt="2024-03-13T06:40:14.262" v="15" actId="47"/>
        <pc:sldMkLst>
          <pc:docMk/>
          <pc:sldMk cId="43730941" sldId="308"/>
        </pc:sldMkLst>
      </pc:sldChg>
      <pc:sldChg chg="del">
        <pc:chgData name="Wick, Felix" userId="85efb633-acf6-425d-a271-4f136bfa2fb0" providerId="ADAL" clId="{74D0518D-6ED3-4082-8894-9C3784072A3B}" dt="2024-03-13T06:40:20.258" v="37" actId="47"/>
        <pc:sldMkLst>
          <pc:docMk/>
          <pc:sldMk cId="1898373171" sldId="309"/>
        </pc:sldMkLst>
      </pc:sldChg>
      <pc:sldChg chg="del">
        <pc:chgData name="Wick, Felix" userId="85efb633-acf6-425d-a271-4f136bfa2fb0" providerId="ADAL" clId="{74D0518D-6ED3-4082-8894-9C3784072A3B}" dt="2024-03-13T06:40:18.021" v="29" actId="47"/>
        <pc:sldMkLst>
          <pc:docMk/>
          <pc:sldMk cId="81043385" sldId="316"/>
        </pc:sldMkLst>
      </pc:sldChg>
      <pc:sldChg chg="del">
        <pc:chgData name="Wick, Felix" userId="85efb633-acf6-425d-a271-4f136bfa2fb0" providerId="ADAL" clId="{74D0518D-6ED3-4082-8894-9C3784072A3B}" dt="2024-03-13T06:40:11.347" v="1" actId="47"/>
        <pc:sldMkLst>
          <pc:docMk/>
          <pc:sldMk cId="2815228786" sldId="571"/>
        </pc:sldMkLst>
      </pc:sldChg>
      <pc:sldChg chg="del">
        <pc:chgData name="Wick, Felix" userId="85efb633-acf6-425d-a271-4f136bfa2fb0" providerId="ADAL" clId="{74D0518D-6ED3-4082-8894-9C3784072A3B}" dt="2024-03-13T06:40:13.196" v="10" actId="47"/>
        <pc:sldMkLst>
          <pc:docMk/>
          <pc:sldMk cId="2261547656" sldId="573"/>
        </pc:sldMkLst>
      </pc:sldChg>
      <pc:sldChg chg="del">
        <pc:chgData name="Wick, Felix" userId="85efb633-acf6-425d-a271-4f136bfa2fb0" providerId="ADAL" clId="{74D0518D-6ED3-4082-8894-9C3784072A3B}" dt="2024-03-13T06:40:16.872" v="25" actId="47"/>
        <pc:sldMkLst>
          <pc:docMk/>
          <pc:sldMk cId="1970222503" sldId="574"/>
        </pc:sldMkLst>
      </pc:sldChg>
      <pc:sldChg chg="del">
        <pc:chgData name="Wick, Felix" userId="85efb633-acf6-425d-a271-4f136bfa2fb0" providerId="ADAL" clId="{74D0518D-6ED3-4082-8894-9C3784072A3B}" dt="2024-03-13T06:40:17.862" v="28" actId="47"/>
        <pc:sldMkLst>
          <pc:docMk/>
          <pc:sldMk cId="245496105" sldId="632"/>
        </pc:sldMkLst>
      </pc:sldChg>
      <pc:sldChg chg="del">
        <pc:chgData name="Wick, Felix" userId="85efb633-acf6-425d-a271-4f136bfa2fb0" providerId="ADAL" clId="{74D0518D-6ED3-4082-8894-9C3784072A3B}" dt="2024-03-13T06:40:15.838" v="22" actId="47"/>
        <pc:sldMkLst>
          <pc:docMk/>
          <pc:sldMk cId="4109824226" sldId="636"/>
        </pc:sldMkLst>
      </pc:sldChg>
      <pc:sldChg chg="modSp mod">
        <pc:chgData name="Wick, Felix" userId="85efb633-acf6-425d-a271-4f136bfa2fb0" providerId="ADAL" clId="{74D0518D-6ED3-4082-8894-9C3784072A3B}" dt="2024-03-13T22:02:02.007" v="175" actId="20577"/>
        <pc:sldMkLst>
          <pc:docMk/>
          <pc:sldMk cId="415339402" sldId="645"/>
        </pc:sldMkLst>
        <pc:spChg chg="mod">
          <ac:chgData name="Wick, Felix" userId="85efb633-acf6-425d-a271-4f136bfa2fb0" providerId="ADAL" clId="{74D0518D-6ED3-4082-8894-9C3784072A3B}" dt="2024-03-13T22:02:02.007" v="175" actId="20577"/>
          <ac:spMkLst>
            <pc:docMk/>
            <pc:sldMk cId="415339402" sldId="645"/>
            <ac:spMk id="2" creationId="{E31F39E8-915A-C540-A089-7DA9A017C034}"/>
          </ac:spMkLst>
        </pc:spChg>
      </pc:sldChg>
      <pc:sldChg chg="del">
        <pc:chgData name="Wick, Felix" userId="85efb633-acf6-425d-a271-4f136bfa2fb0" providerId="ADAL" clId="{74D0518D-6ED3-4082-8894-9C3784072A3B}" dt="2024-03-13T06:40:15.354" v="18" actId="47"/>
        <pc:sldMkLst>
          <pc:docMk/>
          <pc:sldMk cId="1774728759" sldId="653"/>
        </pc:sldMkLst>
      </pc:sldChg>
      <pc:sldChg chg="modSp mod">
        <pc:chgData name="Wick, Felix" userId="85efb633-acf6-425d-a271-4f136bfa2fb0" providerId="ADAL" clId="{74D0518D-6ED3-4082-8894-9C3784072A3B}" dt="2024-03-13T22:13:43.652" v="430" actId="20577"/>
        <pc:sldMkLst>
          <pc:docMk/>
          <pc:sldMk cId="96379830" sldId="684"/>
        </pc:sldMkLst>
        <pc:spChg chg="mod">
          <ac:chgData name="Wick, Felix" userId="85efb633-acf6-425d-a271-4f136bfa2fb0" providerId="ADAL" clId="{74D0518D-6ED3-4082-8894-9C3784072A3B}" dt="2024-03-13T22:13:43.652" v="430" actId="20577"/>
          <ac:spMkLst>
            <pc:docMk/>
            <pc:sldMk cId="96379830" sldId="684"/>
            <ac:spMk id="12" creationId="{82DBE899-9D6E-C7F7-B856-5DBBA5178AD4}"/>
          </ac:spMkLst>
        </pc:spChg>
      </pc:sldChg>
      <pc:sldChg chg="del">
        <pc:chgData name="Wick, Felix" userId="85efb633-acf6-425d-a271-4f136bfa2fb0" providerId="ADAL" clId="{74D0518D-6ED3-4082-8894-9C3784072A3B}" dt="2024-03-13T06:40:18.307" v="30" actId="47"/>
        <pc:sldMkLst>
          <pc:docMk/>
          <pc:sldMk cId="131745959" sldId="688"/>
        </pc:sldMkLst>
      </pc:sldChg>
      <pc:sldChg chg="del">
        <pc:chgData name="Wick, Felix" userId="85efb633-acf6-425d-a271-4f136bfa2fb0" providerId="ADAL" clId="{74D0518D-6ED3-4082-8894-9C3784072A3B}" dt="2024-03-13T06:40:19.559" v="34" actId="47"/>
        <pc:sldMkLst>
          <pc:docMk/>
          <pc:sldMk cId="943384232" sldId="693"/>
        </pc:sldMkLst>
      </pc:sldChg>
      <pc:sldChg chg="del">
        <pc:chgData name="Wick, Felix" userId="85efb633-acf6-425d-a271-4f136bfa2fb0" providerId="ADAL" clId="{74D0518D-6ED3-4082-8894-9C3784072A3B}" dt="2024-03-13T06:40:19.816" v="35" actId="47"/>
        <pc:sldMkLst>
          <pc:docMk/>
          <pc:sldMk cId="2935907153" sldId="694"/>
        </pc:sldMkLst>
      </pc:sldChg>
      <pc:sldChg chg="del">
        <pc:chgData name="Wick, Felix" userId="85efb633-acf6-425d-a271-4f136bfa2fb0" providerId="ADAL" clId="{74D0518D-6ED3-4082-8894-9C3784072A3B}" dt="2024-03-13T06:40:20.120" v="36" actId="47"/>
        <pc:sldMkLst>
          <pc:docMk/>
          <pc:sldMk cId="2290473669" sldId="695"/>
        </pc:sldMkLst>
      </pc:sldChg>
      <pc:sldChg chg="del">
        <pc:chgData name="Wick, Felix" userId="85efb633-acf6-425d-a271-4f136bfa2fb0" providerId="ADAL" clId="{74D0518D-6ED3-4082-8894-9C3784072A3B}" dt="2024-03-13T22:07:21.322" v="275" actId="47"/>
        <pc:sldMkLst>
          <pc:docMk/>
          <pc:sldMk cId="4093813947" sldId="703"/>
        </pc:sldMkLst>
      </pc:sldChg>
      <pc:sldChg chg="del">
        <pc:chgData name="Wick, Felix" userId="85efb633-acf6-425d-a271-4f136bfa2fb0" providerId="ADAL" clId="{74D0518D-6ED3-4082-8894-9C3784072A3B}" dt="2024-03-13T06:40:12.985" v="9" actId="47"/>
        <pc:sldMkLst>
          <pc:docMk/>
          <pc:sldMk cId="3901376643" sldId="708"/>
        </pc:sldMkLst>
      </pc:sldChg>
      <pc:sldChg chg="modSp mod">
        <pc:chgData name="Wick, Felix" userId="85efb633-acf6-425d-a271-4f136bfa2fb0" providerId="ADAL" clId="{74D0518D-6ED3-4082-8894-9C3784072A3B}" dt="2024-03-13T22:08:27.189" v="281" actId="20577"/>
        <pc:sldMkLst>
          <pc:docMk/>
          <pc:sldMk cId="1141733653" sldId="712"/>
        </pc:sldMkLst>
        <pc:spChg chg="mod">
          <ac:chgData name="Wick, Felix" userId="85efb633-acf6-425d-a271-4f136bfa2fb0" providerId="ADAL" clId="{74D0518D-6ED3-4082-8894-9C3784072A3B}" dt="2024-03-13T22:08:27.189" v="281" actId="20577"/>
          <ac:spMkLst>
            <pc:docMk/>
            <pc:sldMk cId="1141733653" sldId="712"/>
            <ac:spMk id="2" creationId="{A62B46F5-540A-8319-5CB2-AEBE07CABE89}"/>
          </ac:spMkLst>
        </pc:spChg>
      </pc:sldChg>
      <pc:sldChg chg="del">
        <pc:chgData name="Wick, Felix" userId="85efb633-acf6-425d-a271-4f136bfa2fb0" providerId="ADAL" clId="{74D0518D-6ED3-4082-8894-9C3784072A3B}" dt="2024-03-13T06:40:10.946" v="0" actId="47"/>
        <pc:sldMkLst>
          <pc:docMk/>
          <pc:sldMk cId="2569825505" sldId="713"/>
        </pc:sldMkLst>
      </pc:sldChg>
      <pc:sldChg chg="del">
        <pc:chgData name="Wick, Felix" userId="85efb633-acf6-425d-a271-4f136bfa2fb0" providerId="ADAL" clId="{74D0518D-6ED3-4082-8894-9C3784072A3B}" dt="2024-03-13T06:40:11.533" v="2" actId="47"/>
        <pc:sldMkLst>
          <pc:docMk/>
          <pc:sldMk cId="2105753691" sldId="714"/>
        </pc:sldMkLst>
      </pc:sldChg>
      <pc:sldChg chg="del">
        <pc:chgData name="Wick, Felix" userId="85efb633-acf6-425d-a271-4f136bfa2fb0" providerId="ADAL" clId="{74D0518D-6ED3-4082-8894-9C3784072A3B}" dt="2024-03-13T06:40:13.408" v="11" actId="47"/>
        <pc:sldMkLst>
          <pc:docMk/>
          <pc:sldMk cId="2460938676" sldId="715"/>
        </pc:sldMkLst>
      </pc:sldChg>
      <pc:sldChg chg="del">
        <pc:chgData name="Wick, Felix" userId="85efb633-acf6-425d-a271-4f136bfa2fb0" providerId="ADAL" clId="{74D0518D-6ED3-4082-8894-9C3784072A3B}" dt="2024-03-13T06:40:12.130" v="5" actId="47"/>
        <pc:sldMkLst>
          <pc:docMk/>
          <pc:sldMk cId="2238492733" sldId="716"/>
        </pc:sldMkLst>
      </pc:sldChg>
      <pc:sldChg chg="del">
        <pc:chgData name="Wick, Felix" userId="85efb633-acf6-425d-a271-4f136bfa2fb0" providerId="ADAL" clId="{74D0518D-6ED3-4082-8894-9C3784072A3B}" dt="2024-03-13T06:40:21.320" v="39" actId="47"/>
        <pc:sldMkLst>
          <pc:docMk/>
          <pc:sldMk cId="3350088644" sldId="717"/>
        </pc:sldMkLst>
      </pc:sldChg>
      <pc:sldChg chg="modSp mod">
        <pc:chgData name="Wick, Felix" userId="85efb633-acf6-425d-a271-4f136bfa2fb0" providerId="ADAL" clId="{74D0518D-6ED3-4082-8894-9C3784072A3B}" dt="2024-03-13T21:57:06.446" v="144" actId="20577"/>
        <pc:sldMkLst>
          <pc:docMk/>
          <pc:sldMk cId="1610666602" sldId="718"/>
        </pc:sldMkLst>
        <pc:spChg chg="mod">
          <ac:chgData name="Wick, Felix" userId="85efb633-acf6-425d-a271-4f136bfa2fb0" providerId="ADAL" clId="{74D0518D-6ED3-4082-8894-9C3784072A3B}" dt="2024-03-13T21:57:06.446" v="144" actId="20577"/>
          <ac:spMkLst>
            <pc:docMk/>
            <pc:sldMk cId="1610666602" sldId="718"/>
            <ac:spMk id="3" creationId="{A81B8CD8-B27C-C312-0067-0DB73C288E65}"/>
          </ac:spMkLst>
        </pc:spChg>
      </pc:sldChg>
      <pc:sldChg chg="del">
        <pc:chgData name="Wick, Felix" userId="85efb633-acf6-425d-a271-4f136bfa2fb0" providerId="ADAL" clId="{74D0518D-6ED3-4082-8894-9C3784072A3B}" dt="2024-03-13T06:40:20.407" v="38" actId="47"/>
        <pc:sldMkLst>
          <pc:docMk/>
          <pc:sldMk cId="4139974002" sldId="719"/>
        </pc:sldMkLst>
      </pc:sldChg>
      <pc:sldChg chg="addSp modSp mod ord">
        <pc:chgData name="Wick, Felix" userId="85efb633-acf6-425d-a271-4f136bfa2fb0" providerId="ADAL" clId="{74D0518D-6ED3-4082-8894-9C3784072A3B}" dt="2024-03-13T22:12:37.023" v="366" actId="20577"/>
        <pc:sldMkLst>
          <pc:docMk/>
          <pc:sldMk cId="1391828573" sldId="720"/>
        </pc:sldMkLst>
        <pc:spChg chg="mod">
          <ac:chgData name="Wick, Felix" userId="85efb633-acf6-425d-a271-4f136bfa2fb0" providerId="ADAL" clId="{74D0518D-6ED3-4082-8894-9C3784072A3B}" dt="2024-03-13T22:09:35.223" v="282" actId="20577"/>
          <ac:spMkLst>
            <pc:docMk/>
            <pc:sldMk cId="1391828573" sldId="720"/>
            <ac:spMk id="2" creationId="{BBBD0645-630D-1502-6A1F-DA72FDA817EF}"/>
          </ac:spMkLst>
        </pc:spChg>
        <pc:spChg chg="mod">
          <ac:chgData name="Wick, Felix" userId="85efb633-acf6-425d-a271-4f136bfa2fb0" providerId="ADAL" clId="{74D0518D-6ED3-4082-8894-9C3784072A3B}" dt="2024-03-13T22:12:37.023" v="366" actId="20577"/>
          <ac:spMkLst>
            <pc:docMk/>
            <pc:sldMk cId="1391828573" sldId="720"/>
            <ac:spMk id="3" creationId="{65A35979-52B4-A29B-F58D-F58C9D9E20D7}"/>
          </ac:spMkLst>
        </pc:spChg>
        <pc:spChg chg="add mod">
          <ac:chgData name="Wick, Felix" userId="85efb633-acf6-425d-a271-4f136bfa2fb0" providerId="ADAL" clId="{74D0518D-6ED3-4082-8894-9C3784072A3B}" dt="2024-03-13T22:12:19.763" v="364" actId="1076"/>
          <ac:spMkLst>
            <pc:docMk/>
            <pc:sldMk cId="1391828573" sldId="720"/>
            <ac:spMk id="6" creationId="{B1222F7A-CE54-E041-35B5-845B95E30C3F}"/>
          </ac:spMkLst>
        </pc:spChg>
        <pc:picChg chg="add mod">
          <ac:chgData name="Wick, Felix" userId="85efb633-acf6-425d-a271-4f136bfa2fb0" providerId="ADAL" clId="{74D0518D-6ED3-4082-8894-9C3784072A3B}" dt="2024-03-13T22:12:12.137" v="363" actId="1076"/>
          <ac:picMkLst>
            <pc:docMk/>
            <pc:sldMk cId="1391828573" sldId="720"/>
            <ac:picMk id="5" creationId="{3256AACA-A646-9422-4F4B-08B7F5E0157D}"/>
          </ac:picMkLst>
        </pc:picChg>
      </pc:sldChg>
      <pc:sldChg chg="del">
        <pc:chgData name="Wick, Felix" userId="85efb633-acf6-425d-a271-4f136bfa2fb0" providerId="ADAL" clId="{74D0518D-6ED3-4082-8894-9C3784072A3B}" dt="2024-03-13T06:40:11.738" v="3" actId="47"/>
        <pc:sldMkLst>
          <pc:docMk/>
          <pc:sldMk cId="1293121239" sldId="721"/>
        </pc:sldMkLst>
      </pc:sldChg>
    </pc:docChg>
  </pc:docChgLst>
  <pc:docChgLst>
    <pc:chgData name="Wick, Felix" userId="85efb633-acf6-425d-a271-4f136bfa2fb0" providerId="ADAL" clId="{0AA81424-8A4F-44ED-BFA8-CE448603BEA9}"/>
    <pc:docChg chg="undo redo custSel addSld delSld modSld sldOrd">
      <pc:chgData name="Wick, Felix" userId="85efb633-acf6-425d-a271-4f136bfa2fb0" providerId="ADAL" clId="{0AA81424-8A4F-44ED-BFA8-CE448603BEA9}" dt="2024-07-01T19:37:37.020" v="5541" actId="47"/>
      <pc:docMkLst>
        <pc:docMk/>
      </pc:docMkLst>
      <pc:sldChg chg="del">
        <pc:chgData name="Wick, Felix" userId="85efb633-acf6-425d-a271-4f136bfa2fb0" providerId="ADAL" clId="{0AA81424-8A4F-44ED-BFA8-CE448603BEA9}" dt="2024-07-01T09:04:03.193" v="93" actId="47"/>
        <pc:sldMkLst>
          <pc:docMk/>
          <pc:sldMk cId="1885342948" sldId="258"/>
        </pc:sldMkLst>
      </pc:sldChg>
      <pc:sldChg chg="del">
        <pc:chgData name="Wick, Felix" userId="85efb633-acf6-425d-a271-4f136bfa2fb0" providerId="ADAL" clId="{0AA81424-8A4F-44ED-BFA8-CE448603BEA9}" dt="2024-07-01T09:04:02.520" v="92" actId="47"/>
        <pc:sldMkLst>
          <pc:docMk/>
          <pc:sldMk cId="235530104" sldId="262"/>
        </pc:sldMkLst>
      </pc:sldChg>
      <pc:sldChg chg="delSp del mod">
        <pc:chgData name="Wick, Felix" userId="85efb633-acf6-425d-a271-4f136bfa2fb0" providerId="ADAL" clId="{0AA81424-8A4F-44ED-BFA8-CE448603BEA9}" dt="2024-07-01T16:32:21.167" v="4172" actId="47"/>
        <pc:sldMkLst>
          <pc:docMk/>
          <pc:sldMk cId="4053986584" sldId="267"/>
        </pc:sldMkLst>
        <pc:spChg chg="del">
          <ac:chgData name="Wick, Felix" userId="85efb633-acf6-425d-a271-4f136bfa2fb0" providerId="ADAL" clId="{0AA81424-8A4F-44ED-BFA8-CE448603BEA9}" dt="2024-07-01T16:28:38.894" v="3987" actId="21"/>
          <ac:spMkLst>
            <pc:docMk/>
            <pc:sldMk cId="4053986584" sldId="267"/>
            <ac:spMk id="5" creationId="{EC574BCB-6FC6-4577-AD9E-53A29F667898}"/>
          </ac:spMkLst>
        </pc:spChg>
        <pc:picChg chg="del">
          <ac:chgData name="Wick, Felix" userId="85efb633-acf6-425d-a271-4f136bfa2fb0" providerId="ADAL" clId="{0AA81424-8A4F-44ED-BFA8-CE448603BEA9}" dt="2024-07-01T16:28:38.894" v="3987" actId="21"/>
          <ac:picMkLst>
            <pc:docMk/>
            <pc:sldMk cId="4053986584" sldId="267"/>
            <ac:picMk id="6" creationId="{59528C6B-62AC-DC9E-E87A-E92CE91EE855}"/>
          </ac:picMkLst>
        </pc:picChg>
      </pc:sldChg>
      <pc:sldChg chg="addSp delSp modSp mod">
        <pc:chgData name="Wick, Felix" userId="85efb633-acf6-425d-a271-4f136bfa2fb0" providerId="ADAL" clId="{0AA81424-8A4F-44ED-BFA8-CE448603BEA9}" dt="2024-07-01T19:32:05.053" v="5535" actId="20577"/>
        <pc:sldMkLst>
          <pc:docMk/>
          <pc:sldMk cId="2693696178" sldId="270"/>
        </pc:sldMkLst>
        <pc:spChg chg="mod">
          <ac:chgData name="Wick, Felix" userId="85efb633-acf6-425d-a271-4f136bfa2fb0" providerId="ADAL" clId="{0AA81424-8A4F-44ED-BFA8-CE448603BEA9}" dt="2024-07-01T19:32:05.053" v="5535" actId="20577"/>
          <ac:spMkLst>
            <pc:docMk/>
            <pc:sldMk cId="2693696178" sldId="270"/>
            <ac:spMk id="2" creationId="{F2FA5E25-4C4E-8E4F-800E-FCEAE85C4710}"/>
          </ac:spMkLst>
        </pc:spChg>
        <pc:spChg chg="add del mod">
          <ac:chgData name="Wick, Felix" userId="85efb633-acf6-425d-a271-4f136bfa2fb0" providerId="ADAL" clId="{0AA81424-8A4F-44ED-BFA8-CE448603BEA9}" dt="2024-07-01T16:27:10.055" v="3806" actId="478"/>
          <ac:spMkLst>
            <pc:docMk/>
            <pc:sldMk cId="2693696178" sldId="270"/>
            <ac:spMk id="5" creationId="{330D3D12-8F59-33CA-0C46-E1F42EA78BD4}"/>
          </ac:spMkLst>
        </pc:spChg>
        <pc:spChg chg="add mod">
          <ac:chgData name="Wick, Felix" userId="85efb633-acf6-425d-a271-4f136bfa2fb0" providerId="ADAL" clId="{0AA81424-8A4F-44ED-BFA8-CE448603BEA9}" dt="2024-07-01T16:29:04.652" v="4074" actId="1037"/>
          <ac:spMkLst>
            <pc:docMk/>
            <pc:sldMk cId="2693696178" sldId="270"/>
            <ac:spMk id="8" creationId="{EC574BCB-6FC6-4577-AD9E-53A29F667898}"/>
          </ac:spMkLst>
        </pc:spChg>
        <pc:spChg chg="add mod">
          <ac:chgData name="Wick, Felix" userId="85efb633-acf6-425d-a271-4f136bfa2fb0" providerId="ADAL" clId="{0AA81424-8A4F-44ED-BFA8-CE448603BEA9}" dt="2024-07-01T16:36:02.523" v="4529" actId="20577"/>
          <ac:spMkLst>
            <pc:docMk/>
            <pc:sldMk cId="2693696178" sldId="270"/>
            <ac:spMk id="9" creationId="{D17D8CCD-7696-30C9-C5D0-F629F9063A60}"/>
          </ac:spMkLst>
        </pc:spChg>
        <pc:spChg chg="del">
          <ac:chgData name="Wick, Felix" userId="85efb633-acf6-425d-a271-4f136bfa2fb0" providerId="ADAL" clId="{0AA81424-8A4F-44ED-BFA8-CE448603BEA9}" dt="2024-07-01T16:27:06.721" v="3805" actId="478"/>
          <ac:spMkLst>
            <pc:docMk/>
            <pc:sldMk cId="2693696178" sldId="270"/>
            <ac:spMk id="11" creationId="{78DBBE30-BBC1-E075-F300-56679CC5305B}"/>
          </ac:spMkLst>
        </pc:spChg>
        <pc:spChg chg="mod">
          <ac:chgData name="Wick, Felix" userId="85efb633-acf6-425d-a271-4f136bfa2fb0" providerId="ADAL" clId="{0AA81424-8A4F-44ED-BFA8-CE448603BEA9}" dt="2024-07-01T16:28:29.869" v="3986" actId="1038"/>
          <ac:spMkLst>
            <pc:docMk/>
            <pc:sldMk cId="2693696178" sldId="270"/>
            <ac:spMk id="12" creationId="{3D8032CD-824A-8A92-E99A-A8692702D1A7}"/>
          </ac:spMkLst>
        </pc:spChg>
        <pc:spChg chg="del">
          <ac:chgData name="Wick, Felix" userId="85efb633-acf6-425d-a271-4f136bfa2fb0" providerId="ADAL" clId="{0AA81424-8A4F-44ED-BFA8-CE448603BEA9}" dt="2024-07-01T16:27:15.145" v="3808" actId="478"/>
          <ac:spMkLst>
            <pc:docMk/>
            <pc:sldMk cId="2693696178" sldId="270"/>
            <ac:spMk id="15" creationId="{EE5ABCDE-9701-E866-3BCA-B436DAF6EF1F}"/>
          </ac:spMkLst>
        </pc:spChg>
        <pc:spChg chg="mod">
          <ac:chgData name="Wick, Felix" userId="85efb633-acf6-425d-a271-4f136bfa2fb0" providerId="ADAL" clId="{0AA81424-8A4F-44ED-BFA8-CE448603BEA9}" dt="2024-07-01T16:28:29.869" v="3986" actId="1038"/>
          <ac:spMkLst>
            <pc:docMk/>
            <pc:sldMk cId="2693696178" sldId="270"/>
            <ac:spMk id="16" creationId="{85AE88BA-BE2D-FB13-D868-131A1E91AF16}"/>
          </ac:spMkLst>
        </pc:spChg>
        <pc:spChg chg="mod">
          <ac:chgData name="Wick, Felix" userId="85efb633-acf6-425d-a271-4f136bfa2fb0" providerId="ADAL" clId="{0AA81424-8A4F-44ED-BFA8-CE448603BEA9}" dt="2024-07-01T19:07:02.663" v="4975" actId="14100"/>
          <ac:spMkLst>
            <pc:docMk/>
            <pc:sldMk cId="2693696178" sldId="270"/>
            <ac:spMk id="18" creationId="{ECD6FBD2-642C-114A-7CF1-8D15CFD0AEFD}"/>
          </ac:spMkLst>
        </pc:spChg>
        <pc:picChg chg="del">
          <ac:chgData name="Wick, Felix" userId="85efb633-acf6-425d-a271-4f136bfa2fb0" providerId="ADAL" clId="{0AA81424-8A4F-44ED-BFA8-CE448603BEA9}" dt="2024-07-01T16:27:11.586" v="3807" actId="478"/>
          <ac:picMkLst>
            <pc:docMk/>
            <pc:sldMk cId="2693696178" sldId="270"/>
            <ac:picMk id="6" creationId="{D28C070E-E67E-4A4B-8912-C1DFA3E321E6}"/>
          </ac:picMkLst>
        </pc:picChg>
        <pc:picChg chg="add mod">
          <ac:chgData name="Wick, Felix" userId="85efb633-acf6-425d-a271-4f136bfa2fb0" providerId="ADAL" clId="{0AA81424-8A4F-44ED-BFA8-CE448603BEA9}" dt="2024-07-01T16:29:04.652" v="4074" actId="1037"/>
          <ac:picMkLst>
            <pc:docMk/>
            <pc:sldMk cId="2693696178" sldId="270"/>
            <ac:picMk id="7" creationId="{59528C6B-62AC-DC9E-E87A-E92CE91EE855}"/>
          </ac:picMkLst>
        </pc:picChg>
        <pc:picChg chg="mod">
          <ac:chgData name="Wick, Felix" userId="85efb633-acf6-425d-a271-4f136bfa2fb0" providerId="ADAL" clId="{0AA81424-8A4F-44ED-BFA8-CE448603BEA9}" dt="2024-07-01T16:28:29.869" v="3986" actId="1038"/>
          <ac:picMkLst>
            <pc:docMk/>
            <pc:sldMk cId="2693696178" sldId="270"/>
            <ac:picMk id="20" creationId="{B96325C6-CD84-1238-3CDD-CF3980E1F8A9}"/>
          </ac:picMkLst>
        </pc:picChg>
      </pc:sldChg>
      <pc:sldChg chg="del">
        <pc:chgData name="Wick, Felix" userId="85efb633-acf6-425d-a271-4f136bfa2fb0" providerId="ADAL" clId="{0AA81424-8A4F-44ED-BFA8-CE448603BEA9}" dt="2024-07-01T09:04:05.895" v="98" actId="47"/>
        <pc:sldMkLst>
          <pc:docMk/>
          <pc:sldMk cId="416698772" sldId="273"/>
        </pc:sldMkLst>
      </pc:sldChg>
      <pc:sldChg chg="del">
        <pc:chgData name="Wick, Felix" userId="85efb633-acf6-425d-a271-4f136bfa2fb0" providerId="ADAL" clId="{0AA81424-8A4F-44ED-BFA8-CE448603BEA9}" dt="2024-07-01T09:04:07.710" v="101" actId="47"/>
        <pc:sldMkLst>
          <pc:docMk/>
          <pc:sldMk cId="4285788788" sldId="274"/>
        </pc:sldMkLst>
      </pc:sldChg>
      <pc:sldChg chg="del">
        <pc:chgData name="Wick, Felix" userId="85efb633-acf6-425d-a271-4f136bfa2fb0" providerId="ADAL" clId="{0AA81424-8A4F-44ED-BFA8-CE448603BEA9}" dt="2024-07-01T09:04:06.746" v="99" actId="47"/>
        <pc:sldMkLst>
          <pc:docMk/>
          <pc:sldMk cId="261117517" sldId="310"/>
        </pc:sldMkLst>
      </pc:sldChg>
      <pc:sldChg chg="del">
        <pc:chgData name="Wick, Felix" userId="85efb633-acf6-425d-a271-4f136bfa2fb0" providerId="ADAL" clId="{0AA81424-8A4F-44ED-BFA8-CE448603BEA9}" dt="2024-07-01T09:04:07.292" v="100" actId="47"/>
        <pc:sldMkLst>
          <pc:docMk/>
          <pc:sldMk cId="2698973814" sldId="311"/>
        </pc:sldMkLst>
      </pc:sldChg>
      <pc:sldChg chg="del ord">
        <pc:chgData name="Wick, Felix" userId="85efb633-acf6-425d-a271-4f136bfa2fb0" providerId="ADAL" clId="{0AA81424-8A4F-44ED-BFA8-CE448603BEA9}" dt="2024-07-01T16:11:56.070" v="3313" actId="47"/>
        <pc:sldMkLst>
          <pc:docMk/>
          <pc:sldMk cId="2804191858" sldId="320"/>
        </pc:sldMkLst>
      </pc:sldChg>
      <pc:sldChg chg="delSp modSp mod">
        <pc:chgData name="Wick, Felix" userId="85efb633-acf6-425d-a271-4f136bfa2fb0" providerId="ADAL" clId="{0AA81424-8A4F-44ED-BFA8-CE448603BEA9}" dt="2024-07-01T19:30:48.675" v="5513" actId="20577"/>
        <pc:sldMkLst>
          <pc:docMk/>
          <pc:sldMk cId="3407923991" sldId="339"/>
        </pc:sldMkLst>
        <pc:spChg chg="mod">
          <ac:chgData name="Wick, Felix" userId="85efb633-acf6-425d-a271-4f136bfa2fb0" providerId="ADAL" clId="{0AA81424-8A4F-44ED-BFA8-CE448603BEA9}" dt="2024-07-01T19:30:48.675" v="5513" actId="20577"/>
          <ac:spMkLst>
            <pc:docMk/>
            <pc:sldMk cId="3407923991" sldId="339"/>
            <ac:spMk id="2" creationId="{B3CEFB21-2CCA-564A-D312-3A4B41E5AAE8}"/>
          </ac:spMkLst>
        </pc:spChg>
        <pc:spChg chg="mod">
          <ac:chgData name="Wick, Felix" userId="85efb633-acf6-425d-a271-4f136bfa2fb0" providerId="ADAL" clId="{0AA81424-8A4F-44ED-BFA8-CE448603BEA9}" dt="2024-07-01T19:30:41.532" v="5463" actId="20577"/>
          <ac:spMkLst>
            <pc:docMk/>
            <pc:sldMk cId="3407923991" sldId="339"/>
            <ac:spMk id="3" creationId="{372A853E-ED3E-6E47-BE06-20A4A0B49340}"/>
          </ac:spMkLst>
        </pc:spChg>
        <pc:spChg chg="del">
          <ac:chgData name="Wick, Felix" userId="85efb633-acf6-425d-a271-4f136bfa2fb0" providerId="ADAL" clId="{0AA81424-8A4F-44ED-BFA8-CE448603BEA9}" dt="2024-07-01T19:25:32.731" v="5259" actId="478"/>
          <ac:spMkLst>
            <pc:docMk/>
            <pc:sldMk cId="3407923991" sldId="339"/>
            <ac:spMk id="5" creationId="{9F9DFD4D-477D-7412-3898-295168985E13}"/>
          </ac:spMkLst>
        </pc:spChg>
        <pc:spChg chg="del">
          <ac:chgData name="Wick, Felix" userId="85efb633-acf6-425d-a271-4f136bfa2fb0" providerId="ADAL" clId="{0AA81424-8A4F-44ED-BFA8-CE448603BEA9}" dt="2024-07-01T19:25:32.731" v="5259" actId="478"/>
          <ac:spMkLst>
            <pc:docMk/>
            <pc:sldMk cId="3407923991" sldId="339"/>
            <ac:spMk id="6" creationId="{9A4871BC-8BAE-0CE6-360E-E76100732579}"/>
          </ac:spMkLst>
        </pc:spChg>
        <pc:spChg chg="del">
          <ac:chgData name="Wick, Felix" userId="85efb633-acf6-425d-a271-4f136bfa2fb0" providerId="ADAL" clId="{0AA81424-8A4F-44ED-BFA8-CE448603BEA9}" dt="2024-07-01T19:25:32.731" v="5259" actId="478"/>
          <ac:spMkLst>
            <pc:docMk/>
            <pc:sldMk cId="3407923991" sldId="339"/>
            <ac:spMk id="7" creationId="{EF1EF96F-4B8F-5B11-00A7-E32AC86A08A8}"/>
          </ac:spMkLst>
        </pc:spChg>
        <pc:spChg chg="del">
          <ac:chgData name="Wick, Felix" userId="85efb633-acf6-425d-a271-4f136bfa2fb0" providerId="ADAL" clId="{0AA81424-8A4F-44ED-BFA8-CE448603BEA9}" dt="2024-07-01T19:25:29.193" v="5258" actId="478"/>
          <ac:spMkLst>
            <pc:docMk/>
            <pc:sldMk cId="3407923991" sldId="339"/>
            <ac:spMk id="8" creationId="{2ED53632-F8A3-243C-9BA4-965288E7C355}"/>
          </ac:spMkLst>
        </pc:spChg>
        <pc:cxnChg chg="del mod">
          <ac:chgData name="Wick, Felix" userId="85efb633-acf6-425d-a271-4f136bfa2fb0" providerId="ADAL" clId="{0AA81424-8A4F-44ED-BFA8-CE448603BEA9}" dt="2024-07-01T19:25:29.193" v="5258" actId="478"/>
          <ac:cxnSpMkLst>
            <pc:docMk/>
            <pc:sldMk cId="3407923991" sldId="339"/>
            <ac:cxnSpMk id="10" creationId="{21C118E6-72DF-B431-16A6-3F922BE6545B}"/>
          </ac:cxnSpMkLst>
        </pc:cxnChg>
      </pc:sldChg>
      <pc:sldChg chg="addSp delSp modSp mod">
        <pc:chgData name="Wick, Felix" userId="85efb633-acf6-425d-a271-4f136bfa2fb0" providerId="ADAL" clId="{0AA81424-8A4F-44ED-BFA8-CE448603BEA9}" dt="2024-07-01T19:12:32.508" v="5110" actId="20577"/>
        <pc:sldMkLst>
          <pc:docMk/>
          <pc:sldMk cId="2882629002" sldId="343"/>
        </pc:sldMkLst>
        <pc:spChg chg="mod">
          <ac:chgData name="Wick, Felix" userId="85efb633-acf6-425d-a271-4f136bfa2fb0" providerId="ADAL" clId="{0AA81424-8A4F-44ED-BFA8-CE448603BEA9}" dt="2024-07-01T14:02:06.023" v="2238" actId="255"/>
          <ac:spMkLst>
            <pc:docMk/>
            <pc:sldMk cId="2882629002" sldId="343"/>
            <ac:spMk id="2" creationId="{817A8D56-2C17-0071-998B-2AC3465CEFF9}"/>
          </ac:spMkLst>
        </pc:spChg>
        <pc:spChg chg="mod">
          <ac:chgData name="Wick, Felix" userId="85efb633-acf6-425d-a271-4f136bfa2fb0" providerId="ADAL" clId="{0AA81424-8A4F-44ED-BFA8-CE448603BEA9}" dt="2024-07-01T14:51:34.907" v="2910" actId="20577"/>
          <ac:spMkLst>
            <pc:docMk/>
            <pc:sldMk cId="2882629002" sldId="343"/>
            <ac:spMk id="3" creationId="{8E216029-E185-B135-4087-B6C224078F33}"/>
          </ac:spMkLst>
        </pc:spChg>
        <pc:spChg chg="del">
          <ac:chgData name="Wick, Felix" userId="85efb633-acf6-425d-a271-4f136bfa2fb0" providerId="ADAL" clId="{0AA81424-8A4F-44ED-BFA8-CE448603BEA9}" dt="2024-07-01T14:49:28.225" v="2766" actId="478"/>
          <ac:spMkLst>
            <pc:docMk/>
            <pc:sldMk cId="2882629002" sldId="343"/>
            <ac:spMk id="5" creationId="{AF514793-A46F-4635-1685-0F3C94B52FE0}"/>
          </ac:spMkLst>
        </pc:spChg>
        <pc:spChg chg="mod">
          <ac:chgData name="Wick, Felix" userId="85efb633-acf6-425d-a271-4f136bfa2fb0" providerId="ADAL" clId="{0AA81424-8A4F-44ED-BFA8-CE448603BEA9}" dt="2024-07-01T15:03:02.986" v="3046" actId="1035"/>
          <ac:spMkLst>
            <pc:docMk/>
            <pc:sldMk cId="2882629002" sldId="343"/>
            <ac:spMk id="7" creationId="{86B7DFFE-3017-F778-312F-CE533FE365F9}"/>
          </ac:spMkLst>
        </pc:spChg>
        <pc:spChg chg="mod">
          <ac:chgData name="Wick, Felix" userId="85efb633-acf6-425d-a271-4f136bfa2fb0" providerId="ADAL" clId="{0AA81424-8A4F-44ED-BFA8-CE448603BEA9}" dt="2024-07-01T15:02:55.169" v="3015" actId="1035"/>
          <ac:spMkLst>
            <pc:docMk/>
            <pc:sldMk cId="2882629002" sldId="343"/>
            <ac:spMk id="8" creationId="{177A5682-5BEA-BBAD-A038-0421C08772E7}"/>
          </ac:spMkLst>
        </pc:spChg>
        <pc:spChg chg="mod">
          <ac:chgData name="Wick, Felix" userId="85efb633-acf6-425d-a271-4f136bfa2fb0" providerId="ADAL" clId="{0AA81424-8A4F-44ED-BFA8-CE448603BEA9}" dt="2024-07-01T15:02:55.169" v="3015" actId="1035"/>
          <ac:spMkLst>
            <pc:docMk/>
            <pc:sldMk cId="2882629002" sldId="343"/>
            <ac:spMk id="9" creationId="{EA3C9F72-7BD7-E913-FC6F-BB09F8C18FD1}"/>
          </ac:spMkLst>
        </pc:spChg>
        <pc:spChg chg="add mod">
          <ac:chgData name="Wick, Felix" userId="85efb633-acf6-425d-a271-4f136bfa2fb0" providerId="ADAL" clId="{0AA81424-8A4F-44ED-BFA8-CE448603BEA9}" dt="2024-07-01T19:12:32.508" v="5110" actId="20577"/>
          <ac:spMkLst>
            <pc:docMk/>
            <pc:sldMk cId="2882629002" sldId="343"/>
            <ac:spMk id="10" creationId="{546DFC40-2123-31B5-7B07-7C24DA60F552}"/>
          </ac:spMkLst>
        </pc:spChg>
        <pc:spChg chg="add mod">
          <ac:chgData name="Wick, Felix" userId="85efb633-acf6-425d-a271-4f136bfa2fb0" providerId="ADAL" clId="{0AA81424-8A4F-44ED-BFA8-CE448603BEA9}" dt="2024-07-01T15:03:09.401" v="3069" actId="1035"/>
          <ac:spMkLst>
            <pc:docMk/>
            <pc:sldMk cId="2882629002" sldId="343"/>
            <ac:spMk id="13" creationId="{9C9DE10A-881C-D96E-639E-D4428BF368A7}"/>
          </ac:spMkLst>
        </pc:spChg>
        <pc:picChg chg="mod">
          <ac:chgData name="Wick, Felix" userId="85efb633-acf6-425d-a271-4f136bfa2fb0" providerId="ADAL" clId="{0AA81424-8A4F-44ED-BFA8-CE448603BEA9}" dt="2024-07-01T15:02:55.169" v="3015" actId="1035"/>
          <ac:picMkLst>
            <pc:docMk/>
            <pc:sldMk cId="2882629002" sldId="343"/>
            <ac:picMk id="6" creationId="{0AE53A09-11A6-7D5D-5752-79C56178BB99}"/>
          </ac:picMkLst>
        </pc:picChg>
        <pc:cxnChg chg="del mod">
          <ac:chgData name="Wick, Felix" userId="85efb633-acf6-425d-a271-4f136bfa2fb0" providerId="ADAL" clId="{0AA81424-8A4F-44ED-BFA8-CE448603BEA9}" dt="2024-07-01T14:48:49.897" v="2728" actId="478"/>
          <ac:cxnSpMkLst>
            <pc:docMk/>
            <pc:sldMk cId="2882629002" sldId="343"/>
            <ac:cxnSpMk id="11" creationId="{758DE933-089C-9A32-0426-4484C5822AEB}"/>
          </ac:cxnSpMkLst>
        </pc:cxnChg>
      </pc:sldChg>
      <pc:sldChg chg="modSp mod">
        <pc:chgData name="Wick, Felix" userId="85efb633-acf6-425d-a271-4f136bfa2fb0" providerId="ADAL" clId="{0AA81424-8A4F-44ED-BFA8-CE448603BEA9}" dt="2024-07-01T19:33:37.944" v="5539" actId="20577"/>
        <pc:sldMkLst>
          <pc:docMk/>
          <pc:sldMk cId="2707880885" sldId="346"/>
        </pc:sldMkLst>
        <pc:spChg chg="mod">
          <ac:chgData name="Wick, Felix" userId="85efb633-acf6-425d-a271-4f136bfa2fb0" providerId="ADAL" clId="{0AA81424-8A4F-44ED-BFA8-CE448603BEA9}" dt="2024-07-01T19:33:37.944" v="5539" actId="20577"/>
          <ac:spMkLst>
            <pc:docMk/>
            <pc:sldMk cId="2707880885" sldId="346"/>
            <ac:spMk id="3" creationId="{4A6D2441-554B-689D-A479-F2B3DED87A8E}"/>
          </ac:spMkLst>
        </pc:spChg>
        <pc:spChg chg="mod">
          <ac:chgData name="Wick, Felix" userId="85efb633-acf6-425d-a271-4f136bfa2fb0" providerId="ADAL" clId="{0AA81424-8A4F-44ED-BFA8-CE448603BEA9}" dt="2024-07-01T19:17:32.111" v="5116" actId="255"/>
          <ac:spMkLst>
            <pc:docMk/>
            <pc:sldMk cId="2707880885" sldId="346"/>
            <ac:spMk id="5" creationId="{0A6E4649-71FE-597E-B49B-ED50F4B6EB50}"/>
          </ac:spMkLst>
        </pc:spChg>
      </pc:sldChg>
      <pc:sldChg chg="modSp mod">
        <pc:chgData name="Wick, Felix" userId="85efb633-acf6-425d-a271-4f136bfa2fb0" providerId="ADAL" clId="{0AA81424-8A4F-44ED-BFA8-CE448603BEA9}" dt="2024-07-01T19:20:16.478" v="5255" actId="20577"/>
        <pc:sldMkLst>
          <pc:docMk/>
          <pc:sldMk cId="2504258027" sldId="347"/>
        </pc:sldMkLst>
        <pc:spChg chg="mod">
          <ac:chgData name="Wick, Felix" userId="85efb633-acf6-425d-a271-4f136bfa2fb0" providerId="ADAL" clId="{0AA81424-8A4F-44ED-BFA8-CE448603BEA9}" dt="2024-07-01T19:20:16.478" v="5255" actId="20577"/>
          <ac:spMkLst>
            <pc:docMk/>
            <pc:sldMk cId="2504258027" sldId="347"/>
            <ac:spMk id="4" creationId="{3566F9F0-03FD-05E4-6517-B80089AA1018}"/>
          </ac:spMkLst>
        </pc:spChg>
      </pc:sldChg>
      <pc:sldChg chg="addSp delSp modSp mod">
        <pc:chgData name="Wick, Felix" userId="85efb633-acf6-425d-a271-4f136bfa2fb0" providerId="ADAL" clId="{0AA81424-8A4F-44ED-BFA8-CE448603BEA9}" dt="2024-07-01T19:33:11.686" v="5537" actId="20577"/>
        <pc:sldMkLst>
          <pc:docMk/>
          <pc:sldMk cId="2284794751" sldId="567"/>
        </pc:sldMkLst>
        <pc:spChg chg="add del mod">
          <ac:chgData name="Wick, Felix" userId="85efb633-acf6-425d-a271-4f136bfa2fb0" providerId="ADAL" clId="{0AA81424-8A4F-44ED-BFA8-CE448603BEA9}" dt="2024-07-01T19:02:59.068" v="4607" actId="478"/>
          <ac:spMkLst>
            <pc:docMk/>
            <pc:sldMk cId="2284794751" sldId="567"/>
            <ac:spMk id="6" creationId="{16A17B52-5229-6A3B-3206-D9DAE54231EF}"/>
          </ac:spMkLst>
        </pc:spChg>
        <pc:spChg chg="mod">
          <ac:chgData name="Wick, Felix" userId="85efb633-acf6-425d-a271-4f136bfa2fb0" providerId="ADAL" clId="{0AA81424-8A4F-44ED-BFA8-CE448603BEA9}" dt="2024-07-01T19:33:11.686" v="5537" actId="20577"/>
          <ac:spMkLst>
            <pc:docMk/>
            <pc:sldMk cId="2284794751" sldId="567"/>
            <ac:spMk id="7" creationId="{6EAD5003-C83C-F391-DA8F-299D6714CEE5}"/>
          </ac:spMkLst>
        </pc:spChg>
        <pc:spChg chg="add del mod">
          <ac:chgData name="Wick, Felix" userId="85efb633-acf6-425d-a271-4f136bfa2fb0" providerId="ADAL" clId="{0AA81424-8A4F-44ED-BFA8-CE448603BEA9}" dt="2024-07-01T19:03:58.246" v="4888" actId="1037"/>
          <ac:spMkLst>
            <pc:docMk/>
            <pc:sldMk cId="2284794751" sldId="567"/>
            <ac:spMk id="8" creationId="{DDBB89BD-B316-7F6E-C3EB-A486DA0B7284}"/>
          </ac:spMkLst>
        </pc:spChg>
        <pc:spChg chg="mod">
          <ac:chgData name="Wick, Felix" userId="85efb633-acf6-425d-a271-4f136bfa2fb0" providerId="ADAL" clId="{0AA81424-8A4F-44ED-BFA8-CE448603BEA9}" dt="2024-07-01T19:05:34.346" v="4915"/>
          <ac:spMkLst>
            <pc:docMk/>
            <pc:sldMk cId="2284794751" sldId="567"/>
            <ac:spMk id="12" creationId="{4B939EA9-2178-5806-38E1-EEB94B72C50C}"/>
          </ac:spMkLst>
        </pc:spChg>
        <pc:spChg chg="add del">
          <ac:chgData name="Wick, Felix" userId="85efb633-acf6-425d-a271-4f136bfa2fb0" providerId="ADAL" clId="{0AA81424-8A4F-44ED-BFA8-CE448603BEA9}" dt="2024-07-01T19:03:07.661" v="4608" actId="478"/>
          <ac:spMkLst>
            <pc:docMk/>
            <pc:sldMk cId="2284794751" sldId="567"/>
            <ac:spMk id="17" creationId="{111C129D-61C6-8D0A-F6F7-526D2F6A40B5}"/>
          </ac:spMkLst>
        </pc:spChg>
        <pc:picChg chg="mod">
          <ac:chgData name="Wick, Felix" userId="85efb633-acf6-425d-a271-4f136bfa2fb0" providerId="ADAL" clId="{0AA81424-8A4F-44ED-BFA8-CE448603BEA9}" dt="2024-07-01T19:04:58.077" v="4905" actId="1036"/>
          <ac:picMkLst>
            <pc:docMk/>
            <pc:sldMk cId="2284794751" sldId="567"/>
            <ac:picMk id="10" creationId="{AEB8199F-BF9A-E55A-03BF-A47F7F63F439}"/>
          </ac:picMkLst>
        </pc:picChg>
      </pc:sldChg>
      <pc:sldChg chg="del">
        <pc:chgData name="Wick, Felix" userId="85efb633-acf6-425d-a271-4f136bfa2fb0" providerId="ADAL" clId="{0AA81424-8A4F-44ED-BFA8-CE448603BEA9}" dt="2024-07-01T09:04:00.971" v="90" actId="47"/>
        <pc:sldMkLst>
          <pc:docMk/>
          <pc:sldMk cId="415339402" sldId="645"/>
        </pc:sldMkLst>
      </pc:sldChg>
      <pc:sldChg chg="del">
        <pc:chgData name="Wick, Felix" userId="85efb633-acf6-425d-a271-4f136bfa2fb0" providerId="ADAL" clId="{0AA81424-8A4F-44ED-BFA8-CE448603BEA9}" dt="2024-07-01T09:04:01.668" v="91" actId="47"/>
        <pc:sldMkLst>
          <pc:docMk/>
          <pc:sldMk cId="30138593" sldId="676"/>
        </pc:sldMkLst>
      </pc:sldChg>
      <pc:sldChg chg="del">
        <pc:chgData name="Wick, Felix" userId="85efb633-acf6-425d-a271-4f136bfa2fb0" providerId="ADAL" clId="{0AA81424-8A4F-44ED-BFA8-CE448603BEA9}" dt="2024-07-01T09:04:08.508" v="103" actId="47"/>
        <pc:sldMkLst>
          <pc:docMk/>
          <pc:sldMk cId="2659463880" sldId="678"/>
        </pc:sldMkLst>
      </pc:sldChg>
      <pc:sldChg chg="del">
        <pc:chgData name="Wick, Felix" userId="85efb633-acf6-425d-a271-4f136bfa2fb0" providerId="ADAL" clId="{0AA81424-8A4F-44ED-BFA8-CE448603BEA9}" dt="2024-07-01T09:04:03.849" v="94" actId="47"/>
        <pc:sldMkLst>
          <pc:docMk/>
          <pc:sldMk cId="2241006360" sldId="679"/>
        </pc:sldMkLst>
      </pc:sldChg>
      <pc:sldChg chg="del">
        <pc:chgData name="Wick, Felix" userId="85efb633-acf6-425d-a271-4f136bfa2fb0" providerId="ADAL" clId="{0AA81424-8A4F-44ED-BFA8-CE448603BEA9}" dt="2024-07-01T09:04:04.856" v="96" actId="47"/>
        <pc:sldMkLst>
          <pc:docMk/>
          <pc:sldMk cId="1858057535" sldId="682"/>
        </pc:sldMkLst>
      </pc:sldChg>
      <pc:sldChg chg="del">
        <pc:chgData name="Wick, Felix" userId="85efb633-acf6-425d-a271-4f136bfa2fb0" providerId="ADAL" clId="{0AA81424-8A4F-44ED-BFA8-CE448603BEA9}" dt="2024-07-01T09:04:05.308" v="97" actId="47"/>
        <pc:sldMkLst>
          <pc:docMk/>
          <pc:sldMk cId="96379830" sldId="684"/>
        </pc:sldMkLst>
      </pc:sldChg>
      <pc:sldChg chg="modSp mod ord">
        <pc:chgData name="Wick, Felix" userId="85efb633-acf6-425d-a271-4f136bfa2fb0" providerId="ADAL" clId="{0AA81424-8A4F-44ED-BFA8-CE448603BEA9}" dt="2024-07-01T12:51:25.775" v="1157"/>
        <pc:sldMkLst>
          <pc:docMk/>
          <pc:sldMk cId="1658142472" sldId="694"/>
        </pc:sldMkLst>
        <pc:spChg chg="mod">
          <ac:chgData name="Wick, Felix" userId="85efb633-acf6-425d-a271-4f136bfa2fb0" providerId="ADAL" clId="{0AA81424-8A4F-44ED-BFA8-CE448603BEA9}" dt="2024-07-01T12:48:18.089" v="1120" actId="20577"/>
          <ac:spMkLst>
            <pc:docMk/>
            <pc:sldMk cId="1658142472" sldId="694"/>
            <ac:spMk id="6" creationId="{A6D4E78A-896B-C79A-E2FE-5D9193754C31}"/>
          </ac:spMkLst>
        </pc:spChg>
        <pc:spChg chg="mod">
          <ac:chgData name="Wick, Felix" userId="85efb633-acf6-425d-a271-4f136bfa2fb0" providerId="ADAL" clId="{0AA81424-8A4F-44ED-BFA8-CE448603BEA9}" dt="2024-07-01T12:49:13.637" v="1155" actId="20577"/>
          <ac:spMkLst>
            <pc:docMk/>
            <pc:sldMk cId="1658142472" sldId="694"/>
            <ac:spMk id="7" creationId="{E908D6CC-B86F-1636-6F85-AB0B7A2A316F}"/>
          </ac:spMkLst>
        </pc:spChg>
      </pc:sldChg>
      <pc:sldChg chg="addSp delSp modSp mod modClrScheme chgLayout">
        <pc:chgData name="Wick, Felix" userId="85efb633-acf6-425d-a271-4f136bfa2fb0" providerId="ADAL" clId="{0AA81424-8A4F-44ED-BFA8-CE448603BEA9}" dt="2024-07-01T07:27:49.413" v="88" actId="27636"/>
        <pc:sldMkLst>
          <pc:docMk/>
          <pc:sldMk cId="1086052774" sldId="697"/>
        </pc:sldMkLst>
        <pc:spChg chg="del mod ord">
          <ac:chgData name="Wick, Felix" userId="85efb633-acf6-425d-a271-4f136bfa2fb0" providerId="ADAL" clId="{0AA81424-8A4F-44ED-BFA8-CE448603BEA9}" dt="2024-07-01T07:27:03.966" v="13" actId="700"/>
          <ac:spMkLst>
            <pc:docMk/>
            <pc:sldMk cId="1086052774" sldId="697"/>
            <ac:spMk id="2" creationId="{D83B149A-2666-EA43-A1A6-6B95C148975C}"/>
          </ac:spMkLst>
        </pc:spChg>
        <pc:spChg chg="mod ord">
          <ac:chgData name="Wick, Felix" userId="85efb633-acf6-425d-a271-4f136bfa2fb0" providerId="ADAL" clId="{0AA81424-8A4F-44ED-BFA8-CE448603BEA9}" dt="2024-07-01T07:27:03.966" v="13" actId="700"/>
          <ac:spMkLst>
            <pc:docMk/>
            <pc:sldMk cId="1086052774" sldId="697"/>
            <ac:spMk id="3" creationId="{E895E4FB-B010-5081-6BF2-7F19DD7995D0}"/>
          </ac:spMkLst>
        </pc:spChg>
        <pc:spChg chg="add mod ord">
          <ac:chgData name="Wick, Felix" userId="85efb633-acf6-425d-a271-4f136bfa2fb0" providerId="ADAL" clId="{0AA81424-8A4F-44ED-BFA8-CE448603BEA9}" dt="2024-07-01T07:27:11.187" v="34" actId="20577"/>
          <ac:spMkLst>
            <pc:docMk/>
            <pc:sldMk cId="1086052774" sldId="697"/>
            <ac:spMk id="4" creationId="{D7DB61A8-DC81-93E0-3E21-4AD5EFB7942B}"/>
          </ac:spMkLst>
        </pc:spChg>
        <pc:spChg chg="add mod ord">
          <ac:chgData name="Wick, Felix" userId="85efb633-acf6-425d-a271-4f136bfa2fb0" providerId="ADAL" clId="{0AA81424-8A4F-44ED-BFA8-CE448603BEA9}" dt="2024-07-01T07:27:49.413" v="88" actId="27636"/>
          <ac:spMkLst>
            <pc:docMk/>
            <pc:sldMk cId="1086052774" sldId="697"/>
            <ac:spMk id="5" creationId="{E9F5685D-709F-1802-86F0-9D0096ED7627}"/>
          </ac:spMkLst>
        </pc:spChg>
      </pc:sldChg>
      <pc:sldChg chg="del">
        <pc:chgData name="Wick, Felix" userId="85efb633-acf6-425d-a271-4f136bfa2fb0" providerId="ADAL" clId="{0AA81424-8A4F-44ED-BFA8-CE448603BEA9}" dt="2024-07-01T09:04:10.936" v="105" actId="47"/>
        <pc:sldMkLst>
          <pc:docMk/>
          <pc:sldMk cId="4130628079" sldId="698"/>
        </pc:sldMkLst>
      </pc:sldChg>
      <pc:sldChg chg="del">
        <pc:chgData name="Wick, Felix" userId="85efb633-acf6-425d-a271-4f136bfa2fb0" providerId="ADAL" clId="{0AA81424-8A4F-44ED-BFA8-CE448603BEA9}" dt="2024-07-01T09:04:08.204" v="102" actId="47"/>
        <pc:sldMkLst>
          <pc:docMk/>
          <pc:sldMk cId="2216886540" sldId="701"/>
        </pc:sldMkLst>
      </pc:sldChg>
      <pc:sldChg chg="addSp modSp mod">
        <pc:chgData name="Wick, Felix" userId="85efb633-acf6-425d-a271-4f136bfa2fb0" providerId="ADAL" clId="{0AA81424-8A4F-44ED-BFA8-CE448603BEA9}" dt="2024-07-01T12:39:34.255" v="887" actId="1076"/>
        <pc:sldMkLst>
          <pc:docMk/>
          <pc:sldMk cId="3901376643" sldId="708"/>
        </pc:sldMkLst>
        <pc:spChg chg="mod">
          <ac:chgData name="Wick, Felix" userId="85efb633-acf6-425d-a271-4f136bfa2fb0" providerId="ADAL" clId="{0AA81424-8A4F-44ED-BFA8-CE448603BEA9}" dt="2024-07-01T12:37:05.640" v="880" actId="20577"/>
          <ac:spMkLst>
            <pc:docMk/>
            <pc:sldMk cId="3901376643" sldId="708"/>
            <ac:spMk id="3" creationId="{01A6CE5B-7B0E-2043-4753-6099922B8139}"/>
          </ac:spMkLst>
        </pc:spChg>
        <pc:spChg chg="add mod">
          <ac:chgData name="Wick, Felix" userId="85efb633-acf6-425d-a271-4f136bfa2fb0" providerId="ADAL" clId="{0AA81424-8A4F-44ED-BFA8-CE448603BEA9}" dt="2024-07-01T12:38:24.305" v="882" actId="1076"/>
          <ac:spMkLst>
            <pc:docMk/>
            <pc:sldMk cId="3901376643" sldId="708"/>
            <ac:spMk id="8" creationId="{36BCC4F2-2EF7-491C-DE9D-1B1BFA6217A6}"/>
          </ac:spMkLst>
        </pc:spChg>
        <pc:spChg chg="add mod">
          <ac:chgData name="Wick, Felix" userId="85efb633-acf6-425d-a271-4f136bfa2fb0" providerId="ADAL" clId="{0AA81424-8A4F-44ED-BFA8-CE448603BEA9}" dt="2024-07-01T12:39:34.255" v="887" actId="1076"/>
          <ac:spMkLst>
            <pc:docMk/>
            <pc:sldMk cId="3901376643" sldId="708"/>
            <ac:spMk id="10" creationId="{35FDF00F-FF7F-5A98-41DB-3D2849312362}"/>
          </ac:spMkLst>
        </pc:spChg>
        <pc:picChg chg="add mod">
          <ac:chgData name="Wick, Felix" userId="85efb633-acf6-425d-a271-4f136bfa2fb0" providerId="ADAL" clId="{0AA81424-8A4F-44ED-BFA8-CE448603BEA9}" dt="2024-07-01T12:38:24.305" v="882" actId="1076"/>
          <ac:picMkLst>
            <pc:docMk/>
            <pc:sldMk cId="3901376643" sldId="708"/>
            <ac:picMk id="5" creationId="{E8683EAA-6842-6621-71A7-D5D71B765621}"/>
          </ac:picMkLst>
        </pc:picChg>
        <pc:picChg chg="add mod">
          <ac:chgData name="Wick, Felix" userId="85efb633-acf6-425d-a271-4f136bfa2fb0" providerId="ADAL" clId="{0AA81424-8A4F-44ED-BFA8-CE448603BEA9}" dt="2024-07-01T12:39:30.311" v="886" actId="1076"/>
          <ac:picMkLst>
            <pc:docMk/>
            <pc:sldMk cId="3901376643" sldId="708"/>
            <ac:picMk id="9" creationId="{A6D22C0E-022C-E8A9-A981-DFC932E29CCE}"/>
          </ac:picMkLst>
        </pc:picChg>
      </pc:sldChg>
      <pc:sldChg chg="del">
        <pc:chgData name="Wick, Felix" userId="85efb633-acf6-425d-a271-4f136bfa2fb0" providerId="ADAL" clId="{0AA81424-8A4F-44ED-BFA8-CE448603BEA9}" dt="2024-07-01T09:04:09.257" v="104" actId="47"/>
        <pc:sldMkLst>
          <pc:docMk/>
          <pc:sldMk cId="1141733653" sldId="712"/>
        </pc:sldMkLst>
      </pc:sldChg>
      <pc:sldChg chg="del">
        <pc:chgData name="Wick, Felix" userId="85efb633-acf6-425d-a271-4f136bfa2fb0" providerId="ADAL" clId="{0AA81424-8A4F-44ED-BFA8-CE448603BEA9}" dt="2024-07-01T09:04:20.868" v="107" actId="47"/>
        <pc:sldMkLst>
          <pc:docMk/>
          <pc:sldMk cId="1610666602" sldId="718"/>
        </pc:sldMkLst>
      </pc:sldChg>
      <pc:sldChg chg="addSp modSp new mod ord">
        <pc:chgData name="Wick, Felix" userId="85efb633-acf6-425d-a271-4f136bfa2fb0" providerId="ADAL" clId="{0AA81424-8A4F-44ED-BFA8-CE448603BEA9}" dt="2024-07-01T13:46:31.236" v="1692" actId="1076"/>
        <pc:sldMkLst>
          <pc:docMk/>
          <pc:sldMk cId="2952863783" sldId="719"/>
        </pc:sldMkLst>
        <pc:spChg chg="mod">
          <ac:chgData name="Wick, Felix" userId="85efb633-acf6-425d-a271-4f136bfa2fb0" providerId="ADAL" clId="{0AA81424-8A4F-44ED-BFA8-CE448603BEA9}" dt="2024-07-01T12:47:10.718" v="1045" actId="20577"/>
          <ac:spMkLst>
            <pc:docMk/>
            <pc:sldMk cId="2952863783" sldId="719"/>
            <ac:spMk id="2" creationId="{EE37287F-7FFC-9D12-4B98-84381C0CF45D}"/>
          </ac:spMkLst>
        </pc:spChg>
        <pc:spChg chg="mod">
          <ac:chgData name="Wick, Felix" userId="85efb633-acf6-425d-a271-4f136bfa2fb0" providerId="ADAL" clId="{0AA81424-8A4F-44ED-BFA8-CE448603BEA9}" dt="2024-07-01T13:42:32.592" v="1673" actId="14100"/>
          <ac:spMkLst>
            <pc:docMk/>
            <pc:sldMk cId="2952863783" sldId="719"/>
            <ac:spMk id="3" creationId="{778BB3F1-0E33-B1E6-8D2C-C146B8F3F624}"/>
          </ac:spMkLst>
        </pc:spChg>
        <pc:spChg chg="add mod">
          <ac:chgData name="Wick, Felix" userId="85efb633-acf6-425d-a271-4f136bfa2fb0" providerId="ADAL" clId="{0AA81424-8A4F-44ED-BFA8-CE448603BEA9}" dt="2024-07-01T13:46:31.236" v="1692" actId="1076"/>
          <ac:spMkLst>
            <pc:docMk/>
            <pc:sldMk cId="2952863783" sldId="719"/>
            <ac:spMk id="11" creationId="{11B0EA5E-633B-54FE-7B7C-F047D17A1BCE}"/>
          </ac:spMkLst>
        </pc:spChg>
        <pc:picChg chg="add mod">
          <ac:chgData name="Wick, Felix" userId="85efb633-acf6-425d-a271-4f136bfa2fb0" providerId="ADAL" clId="{0AA81424-8A4F-44ED-BFA8-CE448603BEA9}" dt="2024-07-01T13:40:05.483" v="1589" actId="1076"/>
          <ac:picMkLst>
            <pc:docMk/>
            <pc:sldMk cId="2952863783" sldId="719"/>
            <ac:picMk id="6" creationId="{D2BAA98B-F78C-FA06-61D2-4FC08CC54A7C}"/>
          </ac:picMkLst>
        </pc:picChg>
        <pc:picChg chg="add mod">
          <ac:chgData name="Wick, Felix" userId="85efb633-acf6-425d-a271-4f136bfa2fb0" providerId="ADAL" clId="{0AA81424-8A4F-44ED-BFA8-CE448603BEA9}" dt="2024-07-01T13:40:42.882" v="1598" actId="1076"/>
          <ac:picMkLst>
            <pc:docMk/>
            <pc:sldMk cId="2952863783" sldId="719"/>
            <ac:picMk id="8" creationId="{14B379EA-1693-4A9C-FD3A-E8A4F4D9CB09}"/>
          </ac:picMkLst>
        </pc:picChg>
        <pc:picChg chg="add mod">
          <ac:chgData name="Wick, Felix" userId="85efb633-acf6-425d-a271-4f136bfa2fb0" providerId="ADAL" clId="{0AA81424-8A4F-44ED-BFA8-CE448603BEA9}" dt="2024-07-01T13:45:14.565" v="1681" actId="1076"/>
          <ac:picMkLst>
            <pc:docMk/>
            <pc:sldMk cId="2952863783" sldId="719"/>
            <ac:picMk id="10" creationId="{7A7E78CC-145B-E48D-A88C-E7848B06EA00}"/>
          </ac:picMkLst>
        </pc:picChg>
      </pc:sldChg>
      <pc:sldChg chg="addSp delSp modSp new mod modClrScheme chgLayout">
        <pc:chgData name="Wick, Felix" userId="85efb633-acf6-425d-a271-4f136bfa2fb0" providerId="ADAL" clId="{0AA81424-8A4F-44ED-BFA8-CE448603BEA9}" dt="2024-07-01T19:11:31.680" v="5107" actId="1076"/>
        <pc:sldMkLst>
          <pc:docMk/>
          <pc:sldMk cId="165076181" sldId="720"/>
        </pc:sldMkLst>
        <pc:spChg chg="mod ord">
          <ac:chgData name="Wick, Felix" userId="85efb633-acf6-425d-a271-4f136bfa2fb0" providerId="ADAL" clId="{0AA81424-8A4F-44ED-BFA8-CE448603BEA9}" dt="2024-07-01T12:32:31.402" v="620" actId="1076"/>
          <ac:spMkLst>
            <pc:docMk/>
            <pc:sldMk cId="165076181" sldId="720"/>
            <ac:spMk id="2" creationId="{16D9FE63-0D62-995C-65A0-A17E26E29CFD}"/>
          </ac:spMkLst>
        </pc:spChg>
        <pc:spChg chg="add del mod ord">
          <ac:chgData name="Wick, Felix" userId="85efb633-acf6-425d-a271-4f136bfa2fb0" providerId="ADAL" clId="{0AA81424-8A4F-44ED-BFA8-CE448603BEA9}" dt="2024-07-01T11:52:25.557" v="466" actId="478"/>
          <ac:spMkLst>
            <pc:docMk/>
            <pc:sldMk cId="165076181" sldId="720"/>
            <ac:spMk id="9" creationId="{8918CF0E-6A20-43D9-DF63-EA3D4D17CD8D}"/>
          </ac:spMkLst>
        </pc:spChg>
        <pc:spChg chg="add mod">
          <ac:chgData name="Wick, Felix" userId="85efb633-acf6-425d-a271-4f136bfa2fb0" providerId="ADAL" clId="{0AA81424-8A4F-44ED-BFA8-CE448603BEA9}" dt="2024-07-01T12:45:20.836" v="946" actId="1076"/>
          <ac:spMkLst>
            <pc:docMk/>
            <pc:sldMk cId="165076181" sldId="720"/>
            <ac:spMk id="10" creationId="{93370463-970F-3619-AF26-0277A25920B3}"/>
          </ac:spMkLst>
        </pc:spChg>
        <pc:spChg chg="add mod">
          <ac:chgData name="Wick, Felix" userId="85efb633-acf6-425d-a271-4f136bfa2fb0" providerId="ADAL" clId="{0AA81424-8A4F-44ED-BFA8-CE448603BEA9}" dt="2024-07-01T12:45:09.503" v="945" actId="1076"/>
          <ac:spMkLst>
            <pc:docMk/>
            <pc:sldMk cId="165076181" sldId="720"/>
            <ac:spMk id="11" creationId="{FC8AEC39-FA07-AD56-0C22-8E458E05A86B}"/>
          </ac:spMkLst>
        </pc:spChg>
        <pc:spChg chg="add mod">
          <ac:chgData name="Wick, Felix" userId="85efb633-acf6-425d-a271-4f136bfa2fb0" providerId="ADAL" clId="{0AA81424-8A4F-44ED-BFA8-CE448603BEA9}" dt="2024-07-01T12:45:23.724" v="947" actId="1076"/>
          <ac:spMkLst>
            <pc:docMk/>
            <pc:sldMk cId="165076181" sldId="720"/>
            <ac:spMk id="12" creationId="{DD430D8E-F3AA-319F-66AF-C8808102950A}"/>
          </ac:spMkLst>
        </pc:spChg>
        <pc:spChg chg="add mod">
          <ac:chgData name="Wick, Felix" userId="85efb633-acf6-425d-a271-4f136bfa2fb0" providerId="ADAL" clId="{0AA81424-8A4F-44ED-BFA8-CE448603BEA9}" dt="2024-07-01T11:53:43.771" v="478" actId="13926"/>
          <ac:spMkLst>
            <pc:docMk/>
            <pc:sldMk cId="165076181" sldId="720"/>
            <ac:spMk id="13" creationId="{0BB13E3F-2965-2AB7-5331-746CADF21229}"/>
          </ac:spMkLst>
        </pc:spChg>
        <pc:spChg chg="add mod">
          <ac:chgData name="Wick, Felix" userId="85efb633-acf6-425d-a271-4f136bfa2fb0" providerId="ADAL" clId="{0AA81424-8A4F-44ED-BFA8-CE448603BEA9}" dt="2024-07-01T11:54:44.825" v="483" actId="13926"/>
          <ac:spMkLst>
            <pc:docMk/>
            <pc:sldMk cId="165076181" sldId="720"/>
            <ac:spMk id="14" creationId="{7E04B2C2-180C-69A1-91D8-CD65EC5070A7}"/>
          </ac:spMkLst>
        </pc:spChg>
        <pc:spChg chg="add mod">
          <ac:chgData name="Wick, Felix" userId="85efb633-acf6-425d-a271-4f136bfa2fb0" providerId="ADAL" clId="{0AA81424-8A4F-44ED-BFA8-CE448603BEA9}" dt="2024-07-01T11:54:58.356" v="485" actId="207"/>
          <ac:spMkLst>
            <pc:docMk/>
            <pc:sldMk cId="165076181" sldId="720"/>
            <ac:spMk id="15" creationId="{A990B9E7-2CAB-EC34-A028-3009FE4FA3C0}"/>
          </ac:spMkLst>
        </pc:spChg>
        <pc:spChg chg="add mod">
          <ac:chgData name="Wick, Felix" userId="85efb633-acf6-425d-a271-4f136bfa2fb0" providerId="ADAL" clId="{0AA81424-8A4F-44ED-BFA8-CE448603BEA9}" dt="2024-07-01T11:54:29.548" v="481" actId="207"/>
          <ac:spMkLst>
            <pc:docMk/>
            <pc:sldMk cId="165076181" sldId="720"/>
            <ac:spMk id="16" creationId="{D6D54345-3743-2E0A-30FF-1B68E09D6331}"/>
          </ac:spMkLst>
        </pc:spChg>
        <pc:spChg chg="add mod">
          <ac:chgData name="Wick, Felix" userId="85efb633-acf6-425d-a271-4f136bfa2fb0" providerId="ADAL" clId="{0AA81424-8A4F-44ED-BFA8-CE448603BEA9}" dt="2024-07-01T12:32:52.635" v="623" actId="1076"/>
          <ac:spMkLst>
            <pc:docMk/>
            <pc:sldMk cId="165076181" sldId="720"/>
            <ac:spMk id="17" creationId="{67A9B949-BA84-0000-38FB-AF675A33F499}"/>
          </ac:spMkLst>
        </pc:spChg>
        <pc:spChg chg="add mod">
          <ac:chgData name="Wick, Felix" userId="85efb633-acf6-425d-a271-4f136bfa2fb0" providerId="ADAL" clId="{0AA81424-8A4F-44ED-BFA8-CE448603BEA9}" dt="2024-07-01T11:54:04.422" v="480" actId="13926"/>
          <ac:spMkLst>
            <pc:docMk/>
            <pc:sldMk cId="165076181" sldId="720"/>
            <ac:spMk id="18" creationId="{2F223B05-110C-B52C-53F3-2B5385C73D5E}"/>
          </ac:spMkLst>
        </pc:spChg>
        <pc:spChg chg="add mod">
          <ac:chgData name="Wick, Felix" userId="85efb633-acf6-425d-a271-4f136bfa2fb0" providerId="ADAL" clId="{0AA81424-8A4F-44ED-BFA8-CE448603BEA9}" dt="2024-07-01T12:45:47.396" v="955" actId="1035"/>
          <ac:spMkLst>
            <pc:docMk/>
            <pc:sldMk cId="165076181" sldId="720"/>
            <ac:spMk id="21" creationId="{917202E5-F1BF-E24B-5D9D-01424A20C598}"/>
          </ac:spMkLst>
        </pc:spChg>
        <pc:spChg chg="add mod">
          <ac:chgData name="Wick, Felix" userId="85efb633-acf6-425d-a271-4f136bfa2fb0" providerId="ADAL" clId="{0AA81424-8A4F-44ED-BFA8-CE448603BEA9}" dt="2024-07-01T19:11:31.680" v="5107" actId="1076"/>
          <ac:spMkLst>
            <pc:docMk/>
            <pc:sldMk cId="165076181" sldId="720"/>
            <ac:spMk id="22" creationId="{905FC848-565D-874C-B777-D808FFEA020E}"/>
          </ac:spMkLst>
        </pc:spChg>
        <pc:spChg chg="add mod">
          <ac:chgData name="Wick, Felix" userId="85efb633-acf6-425d-a271-4f136bfa2fb0" providerId="ADAL" clId="{0AA81424-8A4F-44ED-BFA8-CE448603BEA9}" dt="2024-07-01T12:45:53.534" v="966" actId="1035"/>
          <ac:spMkLst>
            <pc:docMk/>
            <pc:sldMk cId="165076181" sldId="720"/>
            <ac:spMk id="23" creationId="{77C2FE93-A1C7-18B6-669F-32318C2D79E1}"/>
          </ac:spMkLst>
        </pc:spChg>
        <pc:spChg chg="add">
          <ac:chgData name="Wick, Felix" userId="85efb633-acf6-425d-a271-4f136bfa2fb0" providerId="ADAL" clId="{0AA81424-8A4F-44ED-BFA8-CE448603BEA9}" dt="2024-07-01T12:22:03.293" v="581"/>
          <ac:spMkLst>
            <pc:docMk/>
            <pc:sldMk cId="165076181" sldId="720"/>
            <ac:spMk id="24" creationId="{6702996D-6815-8284-3F30-48B3E10C2135}"/>
          </ac:spMkLst>
        </pc:spChg>
        <pc:spChg chg="add del mod">
          <ac:chgData name="Wick, Felix" userId="85efb633-acf6-425d-a271-4f136bfa2fb0" providerId="ADAL" clId="{0AA81424-8A4F-44ED-BFA8-CE448603BEA9}" dt="2024-07-01T12:24:48.887" v="608" actId="478"/>
          <ac:spMkLst>
            <pc:docMk/>
            <pc:sldMk cId="165076181" sldId="720"/>
            <ac:spMk id="27" creationId="{F1EF4499-1084-7EDC-2602-9D8DEB9A679D}"/>
          </ac:spMkLst>
        </pc:spChg>
        <pc:spChg chg="add mod">
          <ac:chgData name="Wick, Felix" userId="85efb633-acf6-425d-a271-4f136bfa2fb0" providerId="ADAL" clId="{0AA81424-8A4F-44ED-BFA8-CE448603BEA9}" dt="2024-07-01T19:11:25.955" v="5106" actId="1076"/>
          <ac:spMkLst>
            <pc:docMk/>
            <pc:sldMk cId="165076181" sldId="720"/>
            <ac:spMk id="28" creationId="{3394F022-C338-36E8-46CF-0BE3FE9A933F}"/>
          </ac:spMkLst>
        </pc:spChg>
        <pc:spChg chg="add">
          <ac:chgData name="Wick, Felix" userId="85efb633-acf6-425d-a271-4f136bfa2fb0" providerId="ADAL" clId="{0AA81424-8A4F-44ED-BFA8-CE448603BEA9}" dt="2024-07-01T12:25:21.834" v="609"/>
          <ac:spMkLst>
            <pc:docMk/>
            <pc:sldMk cId="165076181" sldId="720"/>
            <ac:spMk id="29" creationId="{8DFAED2C-5118-13E2-6519-EDC8517C7CC1}"/>
          </ac:spMkLst>
        </pc:spChg>
        <pc:picChg chg="add mod">
          <ac:chgData name="Wick, Felix" userId="85efb633-acf6-425d-a271-4f136bfa2fb0" providerId="ADAL" clId="{0AA81424-8A4F-44ED-BFA8-CE448603BEA9}" dt="2024-07-01T11:46:57.448" v="347" actId="1035"/>
          <ac:picMkLst>
            <pc:docMk/>
            <pc:sldMk cId="165076181" sldId="720"/>
            <ac:picMk id="4" creationId="{AB1E2401-0329-B5D1-A09B-F5C5AC12A4F0}"/>
          </ac:picMkLst>
        </pc:picChg>
        <pc:picChg chg="add mod">
          <ac:chgData name="Wick, Felix" userId="85efb633-acf6-425d-a271-4f136bfa2fb0" providerId="ADAL" clId="{0AA81424-8A4F-44ED-BFA8-CE448603BEA9}" dt="2024-07-01T12:45:05.804" v="944" actId="1076"/>
          <ac:picMkLst>
            <pc:docMk/>
            <pc:sldMk cId="165076181" sldId="720"/>
            <ac:picMk id="6" creationId="{03267E97-1F54-C97A-3818-ED0A18D1D175}"/>
          </ac:picMkLst>
        </pc:picChg>
        <pc:picChg chg="add mod">
          <ac:chgData name="Wick, Felix" userId="85efb633-acf6-425d-a271-4f136bfa2fb0" providerId="ADAL" clId="{0AA81424-8A4F-44ED-BFA8-CE448603BEA9}" dt="2024-07-01T12:44:47.477" v="942" actId="1076"/>
          <ac:picMkLst>
            <pc:docMk/>
            <pc:sldMk cId="165076181" sldId="720"/>
            <ac:picMk id="8" creationId="{05532EC6-B51C-DA93-5A0A-E7EFBBEF3FEE}"/>
          </ac:picMkLst>
        </pc:picChg>
        <pc:picChg chg="add mod">
          <ac:chgData name="Wick, Felix" userId="85efb633-acf6-425d-a271-4f136bfa2fb0" providerId="ADAL" clId="{0AA81424-8A4F-44ED-BFA8-CE448603BEA9}" dt="2024-07-01T12:45:57.933" v="976" actId="1035"/>
          <ac:picMkLst>
            <pc:docMk/>
            <pc:sldMk cId="165076181" sldId="720"/>
            <ac:picMk id="20" creationId="{C33324A8-5CFD-E693-DF22-F8AB9CA40660}"/>
          </ac:picMkLst>
        </pc:picChg>
        <pc:picChg chg="add mod">
          <ac:chgData name="Wick, Felix" userId="85efb633-acf6-425d-a271-4f136bfa2fb0" providerId="ADAL" clId="{0AA81424-8A4F-44ED-BFA8-CE448603BEA9}" dt="2024-07-01T12:33:42.910" v="675" actId="1037"/>
          <ac:picMkLst>
            <pc:docMk/>
            <pc:sldMk cId="165076181" sldId="720"/>
            <ac:picMk id="26" creationId="{7A478C2F-7EF9-C67F-7379-D45B01245D9A}"/>
          </ac:picMkLst>
        </pc:picChg>
        <pc:picChg chg="add mod">
          <ac:chgData name="Wick, Felix" userId="85efb633-acf6-425d-a271-4f136bfa2fb0" providerId="ADAL" clId="{0AA81424-8A4F-44ED-BFA8-CE448603BEA9}" dt="2024-07-01T12:33:42.910" v="675" actId="1037"/>
          <ac:picMkLst>
            <pc:docMk/>
            <pc:sldMk cId="165076181" sldId="720"/>
            <ac:picMk id="31" creationId="{1BA5D908-0397-CA29-683F-8D4E3400A3BD}"/>
          </ac:picMkLst>
        </pc:picChg>
      </pc:sldChg>
      <pc:sldChg chg="del">
        <pc:chgData name="Wick, Felix" userId="85efb633-acf6-425d-a271-4f136bfa2fb0" providerId="ADAL" clId="{0AA81424-8A4F-44ED-BFA8-CE448603BEA9}" dt="2024-07-01T09:04:04.225" v="95" actId="47"/>
        <pc:sldMkLst>
          <pc:docMk/>
          <pc:sldMk cId="1391828573" sldId="720"/>
        </pc:sldMkLst>
      </pc:sldChg>
      <pc:sldChg chg="addSp new del mod">
        <pc:chgData name="Wick, Felix" userId="85efb633-acf6-425d-a271-4f136bfa2fb0" providerId="ADAL" clId="{0AA81424-8A4F-44ED-BFA8-CE448603BEA9}" dt="2024-07-01T19:37:37.020" v="5541" actId="47"/>
        <pc:sldMkLst>
          <pc:docMk/>
          <pc:sldMk cId="248444594" sldId="721"/>
        </pc:sldMkLst>
        <pc:graphicFrameChg chg="add">
          <ac:chgData name="Wick, Felix" userId="85efb633-acf6-425d-a271-4f136bfa2fb0" providerId="ADAL" clId="{0AA81424-8A4F-44ED-BFA8-CE448603BEA9}" dt="2024-07-01T19:36:36.709" v="5540" actId="3680"/>
          <ac:graphicFrameMkLst>
            <pc:docMk/>
            <pc:sldMk cId="248444594" sldId="721"/>
            <ac:graphicFrameMk id="3" creationId="{643568A0-905B-B2AC-F560-80500199D936}"/>
          </ac:graphicFrameMkLst>
        </pc:graphicFrameChg>
      </pc:sldChg>
      <pc:sldChg chg="del">
        <pc:chgData name="Wick, Felix" userId="85efb633-acf6-425d-a271-4f136bfa2fb0" providerId="ADAL" clId="{0AA81424-8A4F-44ED-BFA8-CE448603BEA9}" dt="2024-07-01T07:28:01.003" v="89" actId="47"/>
        <pc:sldMkLst>
          <pc:docMk/>
          <pc:sldMk cId="744754307" sldId="721"/>
        </pc:sldMkLst>
      </pc:sldChg>
      <pc:sldChg chg="modSp new mod ord">
        <pc:chgData name="Wick, Felix" userId="85efb633-acf6-425d-a271-4f136bfa2fb0" providerId="ADAL" clId="{0AA81424-8A4F-44ED-BFA8-CE448603BEA9}" dt="2024-07-01T19:21:56.550" v="5256" actId="20577"/>
        <pc:sldMkLst>
          <pc:docMk/>
          <pc:sldMk cId="888211588" sldId="722"/>
        </pc:sldMkLst>
        <pc:spChg chg="mod">
          <ac:chgData name="Wick, Felix" userId="85efb633-acf6-425d-a271-4f136bfa2fb0" providerId="ADAL" clId="{0AA81424-8A4F-44ED-BFA8-CE448603BEA9}" dt="2024-07-01T12:43:23.083" v="938" actId="20577"/>
          <ac:spMkLst>
            <pc:docMk/>
            <pc:sldMk cId="888211588" sldId="722"/>
            <ac:spMk id="2" creationId="{F808E0D0-71CD-6943-BDEF-CF58DFB44072}"/>
          </ac:spMkLst>
        </pc:spChg>
        <pc:spChg chg="mod">
          <ac:chgData name="Wick, Felix" userId="85efb633-acf6-425d-a271-4f136bfa2fb0" providerId="ADAL" clId="{0AA81424-8A4F-44ED-BFA8-CE448603BEA9}" dt="2024-07-01T19:21:56.550" v="5256" actId="20577"/>
          <ac:spMkLst>
            <pc:docMk/>
            <pc:sldMk cId="888211588" sldId="722"/>
            <ac:spMk id="3" creationId="{D36D44AF-2293-C5C5-7503-970F0CFBB54E}"/>
          </ac:spMkLst>
        </pc:spChg>
      </pc:sldChg>
      <pc:sldChg chg="addSp delSp modSp new mod ord modClrScheme chgLayout">
        <pc:chgData name="Wick, Felix" userId="85efb633-acf6-425d-a271-4f136bfa2fb0" providerId="ADAL" clId="{0AA81424-8A4F-44ED-BFA8-CE448603BEA9}" dt="2024-07-01T19:22:16.315" v="5257" actId="20577"/>
        <pc:sldMkLst>
          <pc:docMk/>
          <pc:sldMk cId="1715886077" sldId="723"/>
        </pc:sldMkLst>
        <pc:spChg chg="mod ord">
          <ac:chgData name="Wick, Felix" userId="85efb633-acf6-425d-a271-4f136bfa2fb0" providerId="ADAL" clId="{0AA81424-8A4F-44ED-BFA8-CE448603BEA9}" dt="2024-07-01T13:56:29.191" v="1979" actId="700"/>
          <ac:spMkLst>
            <pc:docMk/>
            <pc:sldMk cId="1715886077" sldId="723"/>
            <ac:spMk id="2" creationId="{62B88A6A-D143-5542-CD7F-5B7238BBCE36}"/>
          </ac:spMkLst>
        </pc:spChg>
        <pc:spChg chg="del mod ord">
          <ac:chgData name="Wick, Felix" userId="85efb633-acf6-425d-a271-4f136bfa2fb0" providerId="ADAL" clId="{0AA81424-8A4F-44ED-BFA8-CE448603BEA9}" dt="2024-07-01T13:56:29.191" v="1979" actId="700"/>
          <ac:spMkLst>
            <pc:docMk/>
            <pc:sldMk cId="1715886077" sldId="723"/>
            <ac:spMk id="3" creationId="{838DF747-83A6-841D-33F1-4060E7F54385}"/>
          </ac:spMkLst>
        </pc:spChg>
        <pc:spChg chg="mod ord">
          <ac:chgData name="Wick, Felix" userId="85efb633-acf6-425d-a271-4f136bfa2fb0" providerId="ADAL" clId="{0AA81424-8A4F-44ED-BFA8-CE448603BEA9}" dt="2024-07-01T13:56:29.191" v="1979" actId="700"/>
          <ac:spMkLst>
            <pc:docMk/>
            <pc:sldMk cId="1715886077" sldId="723"/>
            <ac:spMk id="4" creationId="{5D6AA9FF-19A6-7B70-7AE1-AB80A68C44E6}"/>
          </ac:spMkLst>
        </pc:spChg>
        <pc:spChg chg="add mod ord">
          <ac:chgData name="Wick, Felix" userId="85efb633-acf6-425d-a271-4f136bfa2fb0" providerId="ADAL" clId="{0AA81424-8A4F-44ED-BFA8-CE448603BEA9}" dt="2024-07-01T19:22:16.315" v="5257" actId="20577"/>
          <ac:spMkLst>
            <pc:docMk/>
            <pc:sldMk cId="1715886077" sldId="723"/>
            <ac:spMk id="5" creationId="{8C9FAAEF-F3E1-A3B4-031D-10EB5A3949B7}"/>
          </ac:spMkLst>
        </pc:spChg>
        <pc:spChg chg="add mod ord">
          <ac:chgData name="Wick, Felix" userId="85efb633-acf6-425d-a271-4f136bfa2fb0" providerId="ADAL" clId="{0AA81424-8A4F-44ED-BFA8-CE448603BEA9}" dt="2024-07-01T14:27:35.556" v="2527" actId="1035"/>
          <ac:spMkLst>
            <pc:docMk/>
            <pc:sldMk cId="1715886077" sldId="723"/>
            <ac:spMk id="6" creationId="{D4814230-2743-FC30-E5B4-D77F8E906599}"/>
          </ac:spMkLst>
        </pc:spChg>
        <pc:spChg chg="add mod">
          <ac:chgData name="Wick, Felix" userId="85efb633-acf6-425d-a271-4f136bfa2fb0" providerId="ADAL" clId="{0AA81424-8A4F-44ED-BFA8-CE448603BEA9}" dt="2024-07-01T14:27:01.591" v="2496" actId="1076"/>
          <ac:spMkLst>
            <pc:docMk/>
            <pc:sldMk cId="1715886077" sldId="723"/>
            <ac:spMk id="8" creationId="{87489AF6-B2A1-29A9-2B65-A84ADE6538C8}"/>
          </ac:spMkLst>
        </pc:spChg>
        <pc:spChg chg="add mod">
          <ac:chgData name="Wick, Felix" userId="85efb633-acf6-425d-a271-4f136bfa2fb0" providerId="ADAL" clId="{0AA81424-8A4F-44ED-BFA8-CE448603BEA9}" dt="2024-07-01T15:17:17.778" v="3283" actId="1037"/>
          <ac:spMkLst>
            <pc:docMk/>
            <pc:sldMk cId="1715886077" sldId="723"/>
            <ac:spMk id="9" creationId="{8FA9F91E-DE2D-6F25-E1A0-E3A7E2B1BD34}"/>
          </ac:spMkLst>
        </pc:spChg>
        <pc:picChg chg="add mod">
          <ac:chgData name="Wick, Felix" userId="85efb633-acf6-425d-a271-4f136bfa2fb0" providerId="ADAL" clId="{0AA81424-8A4F-44ED-BFA8-CE448603BEA9}" dt="2024-07-01T14:27:11.144" v="2499" actId="1076"/>
          <ac:picMkLst>
            <pc:docMk/>
            <pc:sldMk cId="1715886077" sldId="723"/>
            <ac:picMk id="7" creationId="{1D767B31-AAF2-31B3-26B1-81C47FE97CF2}"/>
          </ac:picMkLst>
        </pc:picChg>
      </pc:sldChg>
      <pc:sldChg chg="new del ord">
        <pc:chgData name="Wick, Felix" userId="85efb633-acf6-425d-a271-4f136bfa2fb0" providerId="ADAL" clId="{0AA81424-8A4F-44ED-BFA8-CE448603BEA9}" dt="2024-07-01T16:24:37.053" v="3804" actId="47"/>
        <pc:sldMkLst>
          <pc:docMk/>
          <pc:sldMk cId="1997575378" sldId="724"/>
        </pc:sldMkLst>
      </pc:sldChg>
      <pc:sldChg chg="modSp new del mod">
        <pc:chgData name="Wick, Felix" userId="85efb633-acf6-425d-a271-4f136bfa2fb0" providerId="ADAL" clId="{0AA81424-8A4F-44ED-BFA8-CE448603BEA9}" dt="2024-07-01T19:26:52.647" v="5329" actId="47"/>
        <pc:sldMkLst>
          <pc:docMk/>
          <pc:sldMk cId="1664040560" sldId="725"/>
        </pc:sldMkLst>
        <pc:spChg chg="mod">
          <ac:chgData name="Wick, Felix" userId="85efb633-acf6-425d-a271-4f136bfa2fb0" providerId="ADAL" clId="{0AA81424-8A4F-44ED-BFA8-CE448603BEA9}" dt="2024-07-01T16:11:30.340" v="3312" actId="20577"/>
          <ac:spMkLst>
            <pc:docMk/>
            <pc:sldMk cId="1664040560" sldId="725"/>
            <ac:spMk id="2" creationId="{2298CD3A-97A6-9F28-37F0-17DF9E31D3D0}"/>
          </ac:spMkLst>
        </pc:spChg>
        <pc:spChg chg="mod">
          <ac:chgData name="Wick, Felix" userId="85efb633-acf6-425d-a271-4f136bfa2fb0" providerId="ADAL" clId="{0AA81424-8A4F-44ED-BFA8-CE448603BEA9}" dt="2024-07-01T19:26:44.377" v="5324" actId="21"/>
          <ac:spMkLst>
            <pc:docMk/>
            <pc:sldMk cId="1664040560" sldId="725"/>
            <ac:spMk id="3" creationId="{DBB7B268-77E2-6A2A-B6B9-4F7717D9D487}"/>
          </ac:spMkLst>
        </pc:spChg>
      </pc:sldChg>
    </pc:docChg>
  </pc:docChgLst>
  <pc:docChgLst>
    <pc:chgData name="Wick, Felix" userId="85efb633-acf6-425d-a271-4f136bfa2fb0" providerId="ADAL" clId="{FEA182BF-7229-4C9A-8EE3-9CC12146AB02}"/>
    <pc:docChg chg="undo redo custSel addSld delSld modSld sldOrd">
      <pc:chgData name="Wick, Felix" userId="85efb633-acf6-425d-a271-4f136bfa2fb0" providerId="ADAL" clId="{FEA182BF-7229-4C9A-8EE3-9CC12146AB02}" dt="2024-03-12T21:30:47.010" v="3318" actId="20577"/>
      <pc:docMkLst>
        <pc:docMk/>
      </pc:docMkLst>
      <pc:sldChg chg="addSp delSp modSp mod ord chgLayout">
        <pc:chgData name="Wick, Felix" userId="85efb633-acf6-425d-a271-4f136bfa2fb0" providerId="ADAL" clId="{FEA182BF-7229-4C9A-8EE3-9CC12146AB02}" dt="2024-03-12T12:24:40.476" v="705"/>
        <pc:sldMkLst>
          <pc:docMk/>
          <pc:sldMk cId="1762627480" sldId="256"/>
        </pc:sldMkLst>
        <pc:spChg chg="mod ord">
          <ac:chgData name="Wick, Felix" userId="85efb633-acf6-425d-a271-4f136bfa2fb0" providerId="ADAL" clId="{FEA182BF-7229-4C9A-8EE3-9CC12146AB02}" dt="2024-03-12T12:15:24.780" v="649" actId="20577"/>
          <ac:spMkLst>
            <pc:docMk/>
            <pc:sldMk cId="1762627480" sldId="256"/>
            <ac:spMk id="2" creationId="{5CA73363-ADE1-D629-C188-A0AD5ABC2F84}"/>
          </ac:spMkLst>
        </pc:spChg>
        <pc:spChg chg="del">
          <ac:chgData name="Wick, Felix" userId="85efb633-acf6-425d-a271-4f136bfa2fb0" providerId="ADAL" clId="{FEA182BF-7229-4C9A-8EE3-9CC12146AB02}" dt="2024-03-10T21:35:39.294" v="10" actId="478"/>
          <ac:spMkLst>
            <pc:docMk/>
            <pc:sldMk cId="1762627480" sldId="256"/>
            <ac:spMk id="3" creationId="{7A9C7435-EE51-07B9-EEBD-5697C12B84BF}"/>
          </ac:spMkLst>
        </pc:spChg>
        <pc:spChg chg="add del mod">
          <ac:chgData name="Wick, Felix" userId="85efb633-acf6-425d-a271-4f136bfa2fb0" providerId="ADAL" clId="{FEA182BF-7229-4C9A-8EE3-9CC12146AB02}" dt="2024-03-10T21:35:41.881" v="11" actId="478"/>
          <ac:spMkLst>
            <pc:docMk/>
            <pc:sldMk cId="1762627480" sldId="256"/>
            <ac:spMk id="5" creationId="{6A19A81E-213D-BFF2-2407-12050C03C997}"/>
          </ac:spMkLst>
        </pc:spChg>
        <pc:spChg chg="add del mod">
          <ac:chgData name="Wick, Felix" userId="85efb633-acf6-425d-a271-4f136bfa2fb0" providerId="ADAL" clId="{FEA182BF-7229-4C9A-8EE3-9CC12146AB02}" dt="2024-03-10T21:35:49.856" v="41" actId="6264"/>
          <ac:spMkLst>
            <pc:docMk/>
            <pc:sldMk cId="1762627480" sldId="256"/>
            <ac:spMk id="6" creationId="{2351C250-5FC0-862B-A33D-6AD8AA1199C3}"/>
          </ac:spMkLst>
        </pc:spChg>
        <pc:spChg chg="add del mod ord">
          <ac:chgData name="Wick, Felix" userId="85efb633-acf6-425d-a271-4f136bfa2fb0" providerId="ADAL" clId="{FEA182BF-7229-4C9A-8EE3-9CC12146AB02}" dt="2024-03-10T21:35:53.198" v="42" actId="478"/>
          <ac:spMkLst>
            <pc:docMk/>
            <pc:sldMk cId="1762627480" sldId="256"/>
            <ac:spMk id="7" creationId="{DCE0E81F-A0CF-28C4-D2D7-314ACB707165}"/>
          </ac:spMkLst>
        </pc:spChg>
        <pc:spChg chg="add del mod ord">
          <ac:chgData name="Wick, Felix" userId="85efb633-acf6-425d-a271-4f136bfa2fb0" providerId="ADAL" clId="{FEA182BF-7229-4C9A-8EE3-9CC12146AB02}" dt="2024-03-10T21:36:11.134" v="57" actId="478"/>
          <ac:spMkLst>
            <pc:docMk/>
            <pc:sldMk cId="1762627480" sldId="256"/>
            <ac:spMk id="8" creationId="{6764AB7D-9AAA-724A-A305-795F6EA93FBE}"/>
          </ac:spMkLst>
        </pc:spChg>
      </pc:sldChg>
      <pc:sldChg chg="delSp modSp mod">
        <pc:chgData name="Wick, Felix" userId="85efb633-acf6-425d-a271-4f136bfa2fb0" providerId="ADAL" clId="{FEA182BF-7229-4C9A-8EE3-9CC12146AB02}" dt="2024-03-12T10:53:32.458" v="79" actId="1036"/>
        <pc:sldMkLst>
          <pc:docMk/>
          <pc:sldMk cId="1095143230" sldId="257"/>
        </pc:sldMkLst>
        <pc:spChg chg="mod">
          <ac:chgData name="Wick, Felix" userId="85efb633-acf6-425d-a271-4f136bfa2fb0" providerId="ADAL" clId="{FEA182BF-7229-4C9A-8EE3-9CC12146AB02}" dt="2024-03-12T10:53:12.414" v="62" actId="5793"/>
          <ac:spMkLst>
            <pc:docMk/>
            <pc:sldMk cId="1095143230" sldId="257"/>
            <ac:spMk id="3" creationId="{78EE8D56-C783-10A3-B7C8-5378632AFE43}"/>
          </ac:spMkLst>
        </pc:spChg>
        <pc:spChg chg="del">
          <ac:chgData name="Wick, Felix" userId="85efb633-acf6-425d-a271-4f136bfa2fb0" providerId="ADAL" clId="{FEA182BF-7229-4C9A-8EE3-9CC12146AB02}" dt="2024-03-12T10:53:06.326" v="61" actId="478"/>
          <ac:spMkLst>
            <pc:docMk/>
            <pc:sldMk cId="1095143230" sldId="257"/>
            <ac:spMk id="5" creationId="{E527743A-2D5E-E2D9-5B3A-04DE7E64CF6A}"/>
          </ac:spMkLst>
        </pc:spChg>
        <pc:spChg chg="mod">
          <ac:chgData name="Wick, Felix" userId="85efb633-acf6-425d-a271-4f136bfa2fb0" providerId="ADAL" clId="{FEA182BF-7229-4C9A-8EE3-9CC12146AB02}" dt="2024-03-12T10:53:32.458" v="79" actId="1036"/>
          <ac:spMkLst>
            <pc:docMk/>
            <pc:sldMk cId="1095143230" sldId="257"/>
            <ac:spMk id="9" creationId="{126C4AAA-AC13-A24A-B1D9-95810AD84DA7}"/>
          </ac:spMkLst>
        </pc:spChg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956648809" sldId="258"/>
        </pc:sldMkLst>
      </pc:sldChg>
      <pc:sldChg chg="del">
        <pc:chgData name="Wick, Felix" userId="85efb633-acf6-425d-a271-4f136bfa2fb0" providerId="ADAL" clId="{FEA182BF-7229-4C9A-8EE3-9CC12146AB02}" dt="2024-03-12T11:50:28.360" v="121" actId="47"/>
        <pc:sldMkLst>
          <pc:docMk/>
          <pc:sldMk cId="1419018912" sldId="259"/>
        </pc:sldMkLst>
      </pc:sldChg>
      <pc:sldChg chg="del">
        <pc:chgData name="Wick, Felix" userId="85efb633-acf6-425d-a271-4f136bfa2fb0" providerId="ADAL" clId="{FEA182BF-7229-4C9A-8EE3-9CC12146AB02}" dt="2024-03-10T21:33:43.305" v="5" actId="47"/>
        <pc:sldMkLst>
          <pc:docMk/>
          <pc:sldMk cId="1731327175" sldId="259"/>
        </pc:sldMkLst>
      </pc:sldChg>
      <pc:sldChg chg="addSp delSp modSp mod">
        <pc:chgData name="Wick, Felix" userId="85efb633-acf6-425d-a271-4f136bfa2fb0" providerId="ADAL" clId="{FEA182BF-7229-4C9A-8EE3-9CC12146AB02}" dt="2024-03-12T10:54:00.168" v="81" actId="478"/>
        <pc:sldMkLst>
          <pc:docMk/>
          <pc:sldMk cId="4142313641" sldId="261"/>
        </pc:sldMkLst>
        <pc:spChg chg="add del mod">
          <ac:chgData name="Wick, Felix" userId="85efb633-acf6-425d-a271-4f136bfa2fb0" providerId="ADAL" clId="{FEA182BF-7229-4C9A-8EE3-9CC12146AB02}" dt="2024-03-12T10:54:00.168" v="81" actId="478"/>
          <ac:spMkLst>
            <pc:docMk/>
            <pc:sldMk cId="4142313641" sldId="261"/>
            <ac:spMk id="7" creationId="{4D1E4399-4A9D-F8C4-DDC5-C850DBE4858A}"/>
          </ac:spMkLst>
        </pc:spChg>
        <pc:spChg chg="del">
          <ac:chgData name="Wick, Felix" userId="85efb633-acf6-425d-a271-4f136bfa2fb0" providerId="ADAL" clId="{FEA182BF-7229-4C9A-8EE3-9CC12146AB02}" dt="2024-03-12T10:53:57.123" v="80" actId="478"/>
          <ac:spMkLst>
            <pc:docMk/>
            <pc:sldMk cId="4142313641" sldId="261"/>
            <ac:spMk id="27" creationId="{D5BF9BB6-D6A1-BD46-A64A-A61C20A0279D}"/>
          </ac:spMkLst>
        </pc:spChg>
      </pc:sldChg>
      <pc:sldChg chg="del">
        <pc:chgData name="Wick, Felix" userId="85efb633-acf6-425d-a271-4f136bfa2fb0" providerId="ADAL" clId="{FEA182BF-7229-4C9A-8EE3-9CC12146AB02}" dt="2024-03-12T10:55:17.910" v="85" actId="47"/>
        <pc:sldMkLst>
          <pc:docMk/>
          <pc:sldMk cId="176713722" sldId="262"/>
        </pc:sldMkLst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4162295586" sldId="262"/>
        </pc:sldMkLst>
      </pc:sldChg>
      <pc:sldChg chg="del">
        <pc:chgData name="Wick, Felix" userId="85efb633-acf6-425d-a271-4f136bfa2fb0" providerId="ADAL" clId="{FEA182BF-7229-4C9A-8EE3-9CC12146AB02}" dt="2024-03-12T11:50:12.326" v="116" actId="47"/>
        <pc:sldMkLst>
          <pc:docMk/>
          <pc:sldMk cId="1134575088" sldId="264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649287826" sldId="266"/>
        </pc:sldMkLst>
      </pc:sldChg>
      <pc:sldChg chg="del">
        <pc:chgData name="Wick, Felix" userId="85efb633-acf6-425d-a271-4f136bfa2fb0" providerId="ADAL" clId="{FEA182BF-7229-4C9A-8EE3-9CC12146AB02}" dt="2024-03-12T10:54:25.276" v="82" actId="47"/>
        <pc:sldMkLst>
          <pc:docMk/>
          <pc:sldMk cId="793787505" sldId="268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192517935" sldId="268"/>
        </pc:sldMkLst>
      </pc:sldChg>
      <pc:sldChg chg="del">
        <pc:chgData name="Wick, Felix" userId="85efb633-acf6-425d-a271-4f136bfa2fb0" providerId="ADAL" clId="{FEA182BF-7229-4C9A-8EE3-9CC12146AB02}" dt="2024-03-12T11:49:45.127" v="112" actId="47"/>
        <pc:sldMkLst>
          <pc:docMk/>
          <pc:sldMk cId="1104984877" sldId="269"/>
        </pc:sldMkLst>
      </pc:sldChg>
      <pc:sldChg chg="del">
        <pc:chgData name="Wick, Felix" userId="85efb633-acf6-425d-a271-4f136bfa2fb0" providerId="ADAL" clId="{FEA182BF-7229-4C9A-8EE3-9CC12146AB02}" dt="2024-03-12T10:54:39.804" v="84" actId="47"/>
        <pc:sldMkLst>
          <pc:docMk/>
          <pc:sldMk cId="3459833564" sldId="269"/>
        </pc:sldMkLst>
      </pc:sldChg>
      <pc:sldChg chg="delSp del mod ord">
        <pc:chgData name="Wick, Felix" userId="85efb633-acf6-425d-a271-4f136bfa2fb0" providerId="ADAL" clId="{FEA182BF-7229-4C9A-8EE3-9CC12146AB02}" dt="2024-03-12T17:29:19.291" v="1684" actId="47"/>
        <pc:sldMkLst>
          <pc:docMk/>
          <pc:sldMk cId="539310951" sldId="270"/>
        </pc:sldMkLst>
        <pc:spChg chg="del">
          <ac:chgData name="Wick, Felix" userId="85efb633-acf6-425d-a271-4f136bfa2fb0" providerId="ADAL" clId="{FEA182BF-7229-4C9A-8EE3-9CC12146AB02}" dt="2024-03-12T10:57:53.973" v="88" actId="478"/>
          <ac:spMkLst>
            <pc:docMk/>
            <pc:sldMk cId="539310951" sldId="270"/>
            <ac:spMk id="5" creationId="{1D1BA64F-F688-9EDD-F13C-E444504A1D57}"/>
          </ac:spMkLst>
        </pc:spChg>
        <pc:spChg chg="del">
          <ac:chgData name="Wick, Felix" userId="85efb633-acf6-425d-a271-4f136bfa2fb0" providerId="ADAL" clId="{FEA182BF-7229-4C9A-8EE3-9CC12146AB02}" dt="2024-03-12T10:57:57.098" v="89" actId="478"/>
          <ac:spMkLst>
            <pc:docMk/>
            <pc:sldMk cId="539310951" sldId="270"/>
            <ac:spMk id="8" creationId="{761AFBDF-2A84-B328-1D57-83DA959DB0E5}"/>
          </ac:spMkLst>
        </pc:spChg>
        <pc:picChg chg="del">
          <ac:chgData name="Wick, Felix" userId="85efb633-acf6-425d-a271-4f136bfa2fb0" providerId="ADAL" clId="{FEA182BF-7229-4C9A-8EE3-9CC12146AB02}" dt="2024-03-12T10:57:57.098" v="89" actId="478"/>
          <ac:picMkLst>
            <pc:docMk/>
            <pc:sldMk cId="539310951" sldId="270"/>
            <ac:picMk id="6" creationId="{F226C44F-1E95-5C84-F511-CCE429CA6A9B}"/>
          </ac:picMkLst>
        </pc:picChg>
        <pc:picChg chg="del">
          <ac:chgData name="Wick, Felix" userId="85efb633-acf6-425d-a271-4f136bfa2fb0" providerId="ADAL" clId="{FEA182BF-7229-4C9A-8EE3-9CC12146AB02}" dt="2024-03-12T10:57:57.098" v="89" actId="478"/>
          <ac:picMkLst>
            <pc:docMk/>
            <pc:sldMk cId="539310951" sldId="270"/>
            <ac:picMk id="7" creationId="{B5F9D874-0178-00C0-B773-D2B51D56832B}"/>
          </ac:picMkLst>
        </pc:picChg>
      </pc:sldChg>
      <pc:sldChg chg="modSp del ord">
        <pc:chgData name="Wick, Felix" userId="85efb633-acf6-425d-a271-4f136bfa2fb0" providerId="ADAL" clId="{FEA182BF-7229-4C9A-8EE3-9CC12146AB02}" dt="2024-03-12T19:59:36.504" v="2050" actId="47"/>
        <pc:sldMkLst>
          <pc:docMk/>
          <pc:sldMk cId="230680584" sldId="272"/>
        </pc:sldMkLst>
        <pc:spChg chg="mod">
          <ac:chgData name="Wick, Felix" userId="85efb633-acf6-425d-a271-4f136bfa2fb0" providerId="ADAL" clId="{FEA182BF-7229-4C9A-8EE3-9CC12146AB02}" dt="2024-03-12T17:30:36.447" v="1705" actId="20577"/>
          <ac:spMkLst>
            <pc:docMk/>
            <pc:sldMk cId="230680584" sldId="272"/>
            <ac:spMk id="7" creationId="{72E9BA5C-17C1-CEDB-6666-92F82A58B01B}"/>
          </ac:spMkLst>
        </pc:spChg>
      </pc:sldChg>
      <pc:sldChg chg="delSp del mod ord">
        <pc:chgData name="Wick, Felix" userId="85efb633-acf6-425d-a271-4f136bfa2fb0" providerId="ADAL" clId="{FEA182BF-7229-4C9A-8EE3-9CC12146AB02}" dt="2024-03-12T20:01:25.297" v="2052" actId="47"/>
        <pc:sldMkLst>
          <pc:docMk/>
          <pc:sldMk cId="780038852" sldId="279"/>
        </pc:sldMkLst>
        <pc:spChg chg="del">
          <ac:chgData name="Wick, Felix" userId="85efb633-acf6-425d-a271-4f136bfa2fb0" providerId="ADAL" clId="{FEA182BF-7229-4C9A-8EE3-9CC12146AB02}" dt="2024-03-12T20:01:22.713" v="2051" actId="21"/>
          <ac:spMkLst>
            <pc:docMk/>
            <pc:sldMk cId="780038852" sldId="279"/>
            <ac:spMk id="9" creationId="{FBDD8F19-C9A4-DE58-72A0-EE3CC510AD6B}"/>
          </ac:spMkLst>
        </pc:spChg>
        <pc:picChg chg="del">
          <ac:chgData name="Wick, Felix" userId="85efb633-acf6-425d-a271-4f136bfa2fb0" providerId="ADAL" clId="{FEA182BF-7229-4C9A-8EE3-9CC12146AB02}" dt="2024-03-12T20:01:22.713" v="2051" actId="21"/>
          <ac:picMkLst>
            <pc:docMk/>
            <pc:sldMk cId="780038852" sldId="279"/>
            <ac:picMk id="8" creationId="{AB2667A9-E462-BB00-0339-8DEBB2828D5C}"/>
          </ac:picMkLst>
        </pc:picChg>
      </pc:sldChg>
      <pc:sldChg chg="del">
        <pc:chgData name="Wick, Felix" userId="85efb633-acf6-425d-a271-4f136bfa2fb0" providerId="ADAL" clId="{FEA182BF-7229-4C9A-8EE3-9CC12146AB02}" dt="2024-03-12T17:34:57.383" v="1708" actId="47"/>
        <pc:sldMkLst>
          <pc:docMk/>
          <pc:sldMk cId="3043096751" sldId="280"/>
        </pc:sldMkLst>
      </pc:sldChg>
      <pc:sldChg chg="del">
        <pc:chgData name="Wick, Felix" userId="85efb633-acf6-425d-a271-4f136bfa2fb0" providerId="ADAL" clId="{FEA182BF-7229-4C9A-8EE3-9CC12146AB02}" dt="2024-03-10T21:32:54.311" v="3" actId="47"/>
        <pc:sldMkLst>
          <pc:docMk/>
          <pc:sldMk cId="431837093" sldId="281"/>
        </pc:sldMkLst>
      </pc:sldChg>
      <pc:sldChg chg="modSp mod ord">
        <pc:chgData name="Wick, Felix" userId="85efb633-acf6-425d-a271-4f136bfa2fb0" providerId="ADAL" clId="{FEA182BF-7229-4C9A-8EE3-9CC12146AB02}" dt="2024-03-12T20:05:06.556" v="2318" actId="1036"/>
        <pc:sldMkLst>
          <pc:docMk/>
          <pc:sldMk cId="2933469855" sldId="282"/>
        </pc:sldMkLst>
        <pc:spChg chg="mod">
          <ac:chgData name="Wick, Felix" userId="85efb633-acf6-425d-a271-4f136bfa2fb0" providerId="ADAL" clId="{FEA182BF-7229-4C9A-8EE3-9CC12146AB02}" dt="2024-03-12T20:05:00.278" v="2301" actId="20577"/>
          <ac:spMkLst>
            <pc:docMk/>
            <pc:sldMk cId="2933469855" sldId="282"/>
            <ac:spMk id="3" creationId="{E55011B8-5EEE-3602-A460-9F29BB6C2063}"/>
          </ac:spMkLst>
        </pc:spChg>
        <pc:spChg chg="mod">
          <ac:chgData name="Wick, Felix" userId="85efb633-acf6-425d-a271-4f136bfa2fb0" providerId="ADAL" clId="{FEA182BF-7229-4C9A-8EE3-9CC12146AB02}" dt="2024-03-12T20:05:06.556" v="2318" actId="1036"/>
          <ac:spMkLst>
            <pc:docMk/>
            <pc:sldMk cId="2933469855" sldId="282"/>
            <ac:spMk id="6" creationId="{905F7F4A-7082-00BD-439F-5A08B3B849E6}"/>
          </ac:spMkLst>
        </pc:spChg>
      </pc:sldChg>
      <pc:sldChg chg="del">
        <pc:chgData name="Wick, Felix" userId="85efb633-acf6-425d-a271-4f136bfa2fb0" providerId="ADAL" clId="{FEA182BF-7229-4C9A-8EE3-9CC12146AB02}" dt="2024-03-10T21:32:36.043" v="1" actId="47"/>
        <pc:sldMkLst>
          <pc:docMk/>
          <pc:sldMk cId="631062895" sldId="283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894407134" sldId="284"/>
        </pc:sldMkLst>
      </pc:sldChg>
      <pc:sldChg chg="addSp delSp modSp mod ord">
        <pc:chgData name="Wick, Felix" userId="85efb633-acf6-425d-a271-4f136bfa2fb0" providerId="ADAL" clId="{FEA182BF-7229-4C9A-8EE3-9CC12146AB02}" dt="2024-03-12T19:42:28.839" v="2016" actId="20577"/>
        <pc:sldMkLst>
          <pc:docMk/>
          <pc:sldMk cId="3022283347" sldId="285"/>
        </pc:sldMkLst>
        <pc:spChg chg="mod">
          <ac:chgData name="Wick, Felix" userId="85efb633-acf6-425d-a271-4f136bfa2fb0" providerId="ADAL" clId="{FEA182BF-7229-4C9A-8EE3-9CC12146AB02}" dt="2024-03-12T19:42:28.839" v="2016" actId="20577"/>
          <ac:spMkLst>
            <pc:docMk/>
            <pc:sldMk cId="3022283347" sldId="285"/>
            <ac:spMk id="2" creationId="{7F68C9E7-BD6E-8F22-5A56-1B79732A7149}"/>
          </ac:spMkLst>
        </pc:spChg>
        <pc:spChg chg="mod">
          <ac:chgData name="Wick, Felix" userId="85efb633-acf6-425d-a271-4f136bfa2fb0" providerId="ADAL" clId="{FEA182BF-7229-4C9A-8EE3-9CC12146AB02}" dt="2024-03-12T19:40:46.051" v="1930" actId="1076"/>
          <ac:spMkLst>
            <pc:docMk/>
            <pc:sldMk cId="3022283347" sldId="285"/>
            <ac:spMk id="8" creationId="{2DC8C145-9BB9-DA84-D99D-8EAC50974DEF}"/>
          </ac:spMkLst>
        </pc:spChg>
        <pc:spChg chg="mod">
          <ac:chgData name="Wick, Felix" userId="85efb633-acf6-425d-a271-4f136bfa2fb0" providerId="ADAL" clId="{FEA182BF-7229-4C9A-8EE3-9CC12146AB02}" dt="2024-03-12T19:41:39.180" v="1981" actId="1035"/>
          <ac:spMkLst>
            <pc:docMk/>
            <pc:sldMk cId="3022283347" sldId="285"/>
            <ac:spMk id="9" creationId="{9AB3C633-2A2E-C78A-2B1E-3ED749A51F63}"/>
          </ac:spMkLst>
        </pc:spChg>
        <pc:spChg chg="mod">
          <ac:chgData name="Wick, Felix" userId="85efb633-acf6-425d-a271-4f136bfa2fb0" providerId="ADAL" clId="{FEA182BF-7229-4C9A-8EE3-9CC12146AB02}" dt="2024-03-12T19:41:39.180" v="1981" actId="1035"/>
          <ac:spMkLst>
            <pc:docMk/>
            <pc:sldMk cId="3022283347" sldId="285"/>
            <ac:spMk id="10" creationId="{A35AC5E8-8FCA-F49B-E8EF-5A62331F65FB}"/>
          </ac:spMkLst>
        </pc:spChg>
        <pc:spChg chg="add del">
          <ac:chgData name="Wick, Felix" userId="85efb633-acf6-425d-a271-4f136bfa2fb0" providerId="ADAL" clId="{FEA182BF-7229-4C9A-8EE3-9CC12146AB02}" dt="2024-03-12T17:24:59.452" v="1678" actId="22"/>
          <ac:spMkLst>
            <pc:docMk/>
            <pc:sldMk cId="3022283347" sldId="285"/>
            <ac:spMk id="32" creationId="{718A3615-DD9E-030C-3E8F-B9D5664FCD2F}"/>
          </ac:spMkLst>
        </pc:spChg>
        <pc:picChg chg="mod">
          <ac:chgData name="Wick, Felix" userId="85efb633-acf6-425d-a271-4f136bfa2fb0" providerId="ADAL" clId="{FEA182BF-7229-4C9A-8EE3-9CC12146AB02}" dt="2024-03-12T19:41:43.718" v="1996" actId="1035"/>
          <ac:picMkLst>
            <pc:docMk/>
            <pc:sldMk cId="3022283347" sldId="285"/>
            <ac:picMk id="6" creationId="{7073BB73-4BE3-4E55-4719-87BB15F1859E}"/>
          </ac:picMkLst>
        </pc:picChg>
        <pc:picChg chg="mod">
          <ac:chgData name="Wick, Felix" userId="85efb633-acf6-425d-a271-4f136bfa2fb0" providerId="ADAL" clId="{FEA182BF-7229-4C9A-8EE3-9CC12146AB02}" dt="2024-03-12T19:41:46.812" v="2005" actId="1035"/>
          <ac:picMkLst>
            <pc:docMk/>
            <pc:sldMk cId="3022283347" sldId="285"/>
            <ac:picMk id="11" creationId="{457CAD2F-3E89-52C9-5E94-FBA5B410C77A}"/>
          </ac:picMkLst>
        </pc:picChg>
      </pc:sldChg>
      <pc:sldChg chg="del">
        <pc:chgData name="Wick, Felix" userId="85efb633-acf6-425d-a271-4f136bfa2fb0" providerId="ADAL" clId="{FEA182BF-7229-4C9A-8EE3-9CC12146AB02}" dt="2024-03-12T10:59:15.927" v="93" actId="47"/>
        <pc:sldMkLst>
          <pc:docMk/>
          <pc:sldMk cId="1886943270" sldId="287"/>
        </pc:sldMkLst>
      </pc:sldChg>
      <pc:sldChg chg="del">
        <pc:chgData name="Wick, Felix" userId="85efb633-acf6-425d-a271-4f136bfa2fb0" providerId="ADAL" clId="{FEA182BF-7229-4C9A-8EE3-9CC12146AB02}" dt="2024-03-10T21:32:14.433" v="0" actId="47"/>
        <pc:sldMkLst>
          <pc:docMk/>
          <pc:sldMk cId="778652527" sldId="288"/>
        </pc:sldMkLst>
      </pc:sldChg>
      <pc:sldChg chg="del">
        <pc:chgData name="Wick, Felix" userId="85efb633-acf6-425d-a271-4f136bfa2fb0" providerId="ADAL" clId="{FEA182BF-7229-4C9A-8EE3-9CC12146AB02}" dt="2024-03-10T21:34:11.579" v="7" actId="47"/>
        <pc:sldMkLst>
          <pc:docMk/>
          <pc:sldMk cId="3751727652" sldId="290"/>
        </pc:sldMkLst>
      </pc:sldChg>
      <pc:sldChg chg="del">
        <pc:chgData name="Wick, Felix" userId="85efb633-acf6-425d-a271-4f136bfa2fb0" providerId="ADAL" clId="{FEA182BF-7229-4C9A-8EE3-9CC12146AB02}" dt="2024-03-12T12:04:02.282" v="286" actId="47"/>
        <pc:sldMkLst>
          <pc:docMk/>
          <pc:sldMk cId="360502069" sldId="291"/>
        </pc:sldMkLst>
      </pc:sldChg>
      <pc:sldChg chg="modSp add del mod ord">
        <pc:chgData name="Wick, Felix" userId="85efb633-acf6-425d-a271-4f136bfa2fb0" providerId="ADAL" clId="{FEA182BF-7229-4C9A-8EE3-9CC12146AB02}" dt="2024-03-12T12:26:47.980" v="713"/>
        <pc:sldMkLst>
          <pc:docMk/>
          <pc:sldMk cId="3347432181" sldId="292"/>
        </pc:sldMkLst>
        <pc:spChg chg="mod">
          <ac:chgData name="Wick, Felix" userId="85efb633-acf6-425d-a271-4f136bfa2fb0" providerId="ADAL" clId="{FEA182BF-7229-4C9A-8EE3-9CC12146AB02}" dt="2024-03-12T12:12:09.160" v="551" actId="20577"/>
          <ac:spMkLst>
            <pc:docMk/>
            <pc:sldMk cId="3347432181" sldId="292"/>
            <ac:spMk id="2" creationId="{276BB00F-58B8-8731-1E53-500269631033}"/>
          </ac:spMkLst>
        </pc:spChg>
      </pc:sldChg>
      <pc:sldChg chg="del">
        <pc:chgData name="Wick, Felix" userId="85efb633-acf6-425d-a271-4f136bfa2fb0" providerId="ADAL" clId="{FEA182BF-7229-4C9A-8EE3-9CC12146AB02}" dt="2024-03-12T12:21:00.701" v="694" actId="47"/>
        <pc:sldMkLst>
          <pc:docMk/>
          <pc:sldMk cId="2184302982" sldId="293"/>
        </pc:sldMkLst>
      </pc:sldChg>
      <pc:sldChg chg="del">
        <pc:chgData name="Wick, Felix" userId="85efb633-acf6-425d-a271-4f136bfa2fb0" providerId="ADAL" clId="{FEA182BF-7229-4C9A-8EE3-9CC12146AB02}" dt="2024-03-10T21:32:40.305" v="2" actId="47"/>
        <pc:sldMkLst>
          <pc:docMk/>
          <pc:sldMk cId="212656307" sldId="294"/>
        </pc:sldMkLst>
      </pc:sldChg>
      <pc:sldChg chg="del ord">
        <pc:chgData name="Wick, Felix" userId="85efb633-acf6-425d-a271-4f136bfa2fb0" providerId="ADAL" clId="{FEA182BF-7229-4C9A-8EE3-9CC12146AB02}" dt="2024-03-12T12:34:20.200" v="938" actId="47"/>
        <pc:sldMkLst>
          <pc:docMk/>
          <pc:sldMk cId="4104865561" sldId="294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178886473" sldId="295"/>
        </pc:sldMkLst>
      </pc:sldChg>
      <pc:sldChg chg="ord">
        <pc:chgData name="Wick, Felix" userId="85efb633-acf6-425d-a271-4f136bfa2fb0" providerId="ADAL" clId="{FEA182BF-7229-4C9A-8EE3-9CC12146AB02}" dt="2024-03-12T12:04:05.730" v="288"/>
        <pc:sldMkLst>
          <pc:docMk/>
          <pc:sldMk cId="3519318252" sldId="296"/>
        </pc:sldMkLst>
      </pc:sldChg>
      <pc:sldChg chg="del">
        <pc:chgData name="Wick, Felix" userId="85efb633-acf6-425d-a271-4f136bfa2fb0" providerId="ADAL" clId="{FEA182BF-7229-4C9A-8EE3-9CC12146AB02}" dt="2024-03-12T10:58:51.464" v="90" actId="47"/>
        <pc:sldMkLst>
          <pc:docMk/>
          <pc:sldMk cId="4084926651" sldId="297"/>
        </pc:sldMkLst>
      </pc:sldChg>
      <pc:sldChg chg="del">
        <pc:chgData name="Wick, Felix" userId="85efb633-acf6-425d-a271-4f136bfa2fb0" providerId="ADAL" clId="{FEA182BF-7229-4C9A-8EE3-9CC12146AB02}" dt="2024-03-12T10:58:55.123" v="91" actId="47"/>
        <pc:sldMkLst>
          <pc:docMk/>
          <pc:sldMk cId="2058052398" sldId="298"/>
        </pc:sldMkLst>
      </pc:sldChg>
      <pc:sldChg chg="del">
        <pc:chgData name="Wick, Felix" userId="85efb633-acf6-425d-a271-4f136bfa2fb0" providerId="ADAL" clId="{FEA182BF-7229-4C9A-8EE3-9CC12146AB02}" dt="2024-03-12T10:59:01.818" v="92" actId="47"/>
        <pc:sldMkLst>
          <pc:docMk/>
          <pc:sldMk cId="1198576018" sldId="299"/>
        </pc:sldMkLst>
      </pc:sldChg>
      <pc:sldChg chg="del">
        <pc:chgData name="Wick, Felix" userId="85efb633-acf6-425d-a271-4f136bfa2fb0" providerId="ADAL" clId="{FEA182BF-7229-4C9A-8EE3-9CC12146AB02}" dt="2024-03-10T21:34:07.489" v="6" actId="47"/>
        <pc:sldMkLst>
          <pc:docMk/>
          <pc:sldMk cId="861773730" sldId="301"/>
        </pc:sldMkLst>
      </pc:sldChg>
      <pc:sldChg chg="modSp mod ord">
        <pc:chgData name="Wick, Felix" userId="85efb633-acf6-425d-a271-4f136bfa2fb0" providerId="ADAL" clId="{FEA182BF-7229-4C9A-8EE3-9CC12146AB02}" dt="2024-03-12T20:19:02.827" v="2944" actId="20577"/>
        <pc:sldMkLst>
          <pc:docMk/>
          <pc:sldMk cId="2783926056" sldId="302"/>
        </pc:sldMkLst>
        <pc:spChg chg="mod">
          <ac:chgData name="Wick, Felix" userId="85efb633-acf6-425d-a271-4f136bfa2fb0" providerId="ADAL" clId="{FEA182BF-7229-4C9A-8EE3-9CC12146AB02}" dt="2024-03-12T20:10:16.417" v="2514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FEA182BF-7229-4C9A-8EE3-9CC12146AB02}" dt="2024-03-12T20:19:02.827" v="2944" actId="20577"/>
          <ac:spMkLst>
            <pc:docMk/>
            <pc:sldMk cId="2783926056" sldId="302"/>
            <ac:spMk id="5" creationId="{E2AA4B8D-555A-2D6B-FD2B-CC021E6DA531}"/>
          </ac:spMkLst>
        </pc:spChg>
      </pc:sldChg>
      <pc:sldChg chg="addSp modSp mod ord">
        <pc:chgData name="Wick, Felix" userId="85efb633-acf6-425d-a271-4f136bfa2fb0" providerId="ADAL" clId="{FEA182BF-7229-4C9A-8EE3-9CC12146AB02}" dt="2024-03-12T20:02:31.531" v="2250" actId="20577"/>
        <pc:sldMkLst>
          <pc:docMk/>
          <pc:sldMk cId="2405277906" sldId="303"/>
        </pc:sldMkLst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3" creationId="{DCE3C8BF-6533-451E-9247-CD8E0DE3C4D9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6" creationId="{4D9661BC-F924-3129-64E8-0299D1A2A437}"/>
          </ac:spMkLst>
        </pc:spChg>
        <pc:spChg chg="add mod">
          <ac:chgData name="Wick, Felix" userId="85efb633-acf6-425d-a271-4f136bfa2fb0" providerId="ADAL" clId="{FEA182BF-7229-4C9A-8EE3-9CC12146AB02}" dt="2024-03-12T20:01:30.481" v="2053"/>
          <ac:spMkLst>
            <pc:docMk/>
            <pc:sldMk cId="2405277906" sldId="303"/>
            <ac:spMk id="7" creationId="{6908AC07-D568-CF01-7DFE-F2C959A9322A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8" creationId="{62D03CE0-72C6-D8FC-9773-3509973C7A88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9" creationId="{E6B79025-BFD5-49B2-FD73-FBCF03575715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0" creationId="{D7FD8BB2-3F3B-32CF-8A16-6D0BFB88B51E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1" creationId="{98EA64D7-1953-6140-C963-D950D16A6638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4" creationId="{3053AFFC-FD6D-8CB7-5FA4-2DF91E129218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8" creationId="{6AF88C47-76FD-0B4D-7ACC-9067DDF3F34C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19" creationId="{7736983B-5322-FA06-0BD4-03ACF2D1CFB7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20" creationId="{6621D837-0B47-4D60-78F1-2DB76ECC5FA9}"/>
          </ac:spMkLst>
        </pc:spChg>
        <pc:spChg chg="mod">
          <ac:chgData name="Wick, Felix" userId="85efb633-acf6-425d-a271-4f136bfa2fb0" providerId="ADAL" clId="{FEA182BF-7229-4C9A-8EE3-9CC12146AB02}" dt="2024-03-12T20:02:06.276" v="2184" actId="1037"/>
          <ac:spMkLst>
            <pc:docMk/>
            <pc:sldMk cId="2405277906" sldId="303"/>
            <ac:spMk id="21" creationId="{9EF8DD55-F7C6-8888-8EDF-BBA88FF7C148}"/>
          </ac:spMkLst>
        </pc:spChg>
        <pc:spChg chg="mod">
          <ac:chgData name="Wick, Felix" userId="85efb633-acf6-425d-a271-4f136bfa2fb0" providerId="ADAL" clId="{FEA182BF-7229-4C9A-8EE3-9CC12146AB02}" dt="2024-03-12T20:02:31.531" v="2250" actId="20577"/>
          <ac:spMkLst>
            <pc:docMk/>
            <pc:sldMk cId="2405277906" sldId="303"/>
            <ac:spMk id="24" creationId="{4A8791AB-1EB8-01A0-F0BE-D6D450A09C1B}"/>
          </ac:spMkLst>
        </pc:spChg>
        <pc:picChg chg="add mod">
          <ac:chgData name="Wick, Felix" userId="85efb633-acf6-425d-a271-4f136bfa2fb0" providerId="ADAL" clId="{FEA182BF-7229-4C9A-8EE3-9CC12146AB02}" dt="2024-03-12T20:01:30.481" v="2053"/>
          <ac:picMkLst>
            <pc:docMk/>
            <pc:sldMk cId="2405277906" sldId="303"/>
            <ac:picMk id="5" creationId="{2364C55F-D31E-B1DC-649C-12383D87C887}"/>
          </ac:picMkLst>
        </pc:pic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13" creationId="{A18DFE27-5CCB-496E-55E3-66AD8651A9F2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15" creationId="{5BC81ED8-09B6-08C1-B1AD-3D79DB3455F6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23" creationId="{006261DD-362E-37A9-1AF4-256223983DF4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25" creationId="{F3882CCA-273E-E3F0-05BD-70A678A6CAB4}"/>
          </ac:cxnSpMkLst>
        </pc:cxnChg>
        <pc:cxnChg chg="mod">
          <ac:chgData name="Wick, Felix" userId="85efb633-acf6-425d-a271-4f136bfa2fb0" providerId="ADAL" clId="{FEA182BF-7229-4C9A-8EE3-9CC12146AB02}" dt="2024-03-12T20:02:06.276" v="2184" actId="1037"/>
          <ac:cxnSpMkLst>
            <pc:docMk/>
            <pc:sldMk cId="2405277906" sldId="303"/>
            <ac:cxnSpMk id="27" creationId="{1FF5EE3E-1AFD-24A6-5727-F60F63879B1D}"/>
          </ac:cxnSpMkLst>
        </pc:cxnChg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1421615699" sldId="304"/>
        </pc:sldMkLst>
      </pc:sldChg>
      <pc:sldChg chg="del">
        <pc:chgData name="Wick, Felix" userId="85efb633-acf6-425d-a271-4f136bfa2fb0" providerId="ADAL" clId="{FEA182BF-7229-4C9A-8EE3-9CC12146AB02}" dt="2024-03-12T10:57:10.648" v="87" actId="47"/>
        <pc:sldMkLst>
          <pc:docMk/>
          <pc:sldMk cId="3604415537" sldId="304"/>
        </pc:sldMkLst>
      </pc:sldChg>
      <pc:sldChg chg="del">
        <pc:chgData name="Wick, Felix" userId="85efb633-acf6-425d-a271-4f136bfa2fb0" providerId="ADAL" clId="{FEA182BF-7229-4C9A-8EE3-9CC12146AB02}" dt="2024-03-12T10:56:23.422" v="86" actId="47"/>
        <pc:sldMkLst>
          <pc:docMk/>
          <pc:sldMk cId="1271869143" sldId="305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3974681436" sldId="305"/>
        </pc:sldMkLst>
      </pc:sldChg>
      <pc:sldChg chg="del">
        <pc:chgData name="Wick, Felix" userId="85efb633-acf6-425d-a271-4f136bfa2fb0" providerId="ADAL" clId="{FEA182BF-7229-4C9A-8EE3-9CC12146AB02}" dt="2024-03-12T10:54:28.757" v="83" actId="47"/>
        <pc:sldMkLst>
          <pc:docMk/>
          <pc:sldMk cId="1682172279" sldId="306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231908175" sldId="306"/>
        </pc:sldMkLst>
      </pc:sldChg>
      <pc:sldChg chg="del">
        <pc:chgData name="Wick, Felix" userId="85efb633-acf6-425d-a271-4f136bfa2fb0" providerId="ADAL" clId="{FEA182BF-7229-4C9A-8EE3-9CC12146AB02}" dt="2024-03-12T11:48:55.977" v="108" actId="47"/>
        <pc:sldMkLst>
          <pc:docMk/>
          <pc:sldMk cId="963720171" sldId="307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1898373171" sldId="309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81043385" sldId="316"/>
        </pc:sldMkLst>
      </pc:sldChg>
      <pc:sldChg chg="del">
        <pc:chgData name="Wick, Felix" userId="85efb633-acf6-425d-a271-4f136bfa2fb0" providerId="ADAL" clId="{FEA182BF-7229-4C9A-8EE3-9CC12146AB02}" dt="2024-03-12T11:52:24.045" v="123" actId="47"/>
        <pc:sldMkLst>
          <pc:docMk/>
          <pc:sldMk cId="2707880885" sldId="337"/>
        </pc:sldMkLst>
      </pc:sldChg>
      <pc:sldChg chg="del">
        <pc:chgData name="Wick, Felix" userId="85efb633-acf6-425d-a271-4f136bfa2fb0" providerId="ADAL" clId="{FEA182BF-7229-4C9A-8EE3-9CC12146AB02}" dt="2024-03-12T11:56:00.662" v="166" actId="47"/>
        <pc:sldMkLst>
          <pc:docMk/>
          <pc:sldMk cId="3033951234" sldId="570"/>
        </pc:sldMkLst>
      </pc:sldChg>
      <pc:sldChg chg="modSp mod ord">
        <pc:chgData name="Wick, Felix" userId="85efb633-acf6-425d-a271-4f136bfa2fb0" providerId="ADAL" clId="{FEA182BF-7229-4C9A-8EE3-9CC12146AB02}" dt="2024-03-12T11:57:57.296" v="272" actId="20577"/>
        <pc:sldMkLst>
          <pc:docMk/>
          <pc:sldMk cId="2815228786" sldId="571"/>
        </pc:sldMkLst>
        <pc:spChg chg="mod">
          <ac:chgData name="Wick, Felix" userId="85efb633-acf6-425d-a271-4f136bfa2fb0" providerId="ADAL" clId="{FEA182BF-7229-4C9A-8EE3-9CC12146AB02}" dt="2024-03-12T11:57:57.296" v="272" actId="20577"/>
          <ac:spMkLst>
            <pc:docMk/>
            <pc:sldMk cId="2815228786" sldId="571"/>
            <ac:spMk id="2" creationId="{6BC76ECA-82E8-2EDF-DC68-CAB27503449D}"/>
          </ac:spMkLst>
        </pc:spChg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1970222503" sldId="574"/>
        </pc:sldMkLst>
      </pc:sldChg>
      <pc:sldChg chg="ord">
        <pc:chgData name="Wick, Felix" userId="85efb633-acf6-425d-a271-4f136bfa2fb0" providerId="ADAL" clId="{FEA182BF-7229-4C9A-8EE3-9CC12146AB02}" dt="2024-03-12T17:19:34.909" v="1620"/>
        <pc:sldMkLst>
          <pc:docMk/>
          <pc:sldMk cId="245496105" sldId="632"/>
        </pc:sldMkLst>
      </pc:sldChg>
      <pc:sldChg chg="modSp mod ord">
        <pc:chgData name="Wick, Felix" userId="85efb633-acf6-425d-a271-4f136bfa2fb0" providerId="ADAL" clId="{FEA182BF-7229-4C9A-8EE3-9CC12146AB02}" dt="2024-03-12T20:30:21.339" v="3035"/>
        <pc:sldMkLst>
          <pc:docMk/>
          <pc:sldMk cId="4109824226" sldId="636"/>
        </pc:sldMkLst>
        <pc:spChg chg="mod">
          <ac:chgData name="Wick, Felix" userId="85efb633-acf6-425d-a271-4f136bfa2fb0" providerId="ADAL" clId="{FEA182BF-7229-4C9A-8EE3-9CC12146AB02}" dt="2024-03-12T20:12:06.854" v="2725" actId="20577"/>
          <ac:spMkLst>
            <pc:docMk/>
            <pc:sldMk cId="4109824226" sldId="636"/>
            <ac:spMk id="2" creationId="{FC545137-BA5A-B36F-E73F-D02561B52862}"/>
          </ac:spMkLst>
        </pc:spChg>
        <pc:spChg chg="mod">
          <ac:chgData name="Wick, Felix" userId="85efb633-acf6-425d-a271-4f136bfa2fb0" providerId="ADAL" clId="{FEA182BF-7229-4C9A-8EE3-9CC12146AB02}" dt="2024-03-12T20:12:12.874" v="2726" actId="14100"/>
          <ac:spMkLst>
            <pc:docMk/>
            <pc:sldMk cId="4109824226" sldId="636"/>
            <ac:spMk id="3" creationId="{29D80A46-8A74-4BBC-4C7D-DA493CCFABEA}"/>
          </ac:spMkLst>
        </pc:spChg>
      </pc:sldChg>
      <pc:sldChg chg="modSp del mod ord">
        <pc:chgData name="Wick, Felix" userId="85efb633-acf6-425d-a271-4f136bfa2fb0" providerId="ADAL" clId="{FEA182BF-7229-4C9A-8EE3-9CC12146AB02}" dt="2024-03-12T20:31:06.744" v="3036" actId="2696"/>
        <pc:sldMkLst>
          <pc:docMk/>
          <pc:sldMk cId="202326539" sldId="645"/>
        </pc:sldMkLst>
        <pc:spChg chg="mod">
          <ac:chgData name="Wick, Felix" userId="85efb633-acf6-425d-a271-4f136bfa2fb0" providerId="ADAL" clId="{FEA182BF-7229-4C9A-8EE3-9CC12146AB02}" dt="2024-03-12T17:22:00.685" v="1674" actId="20577"/>
          <ac:spMkLst>
            <pc:docMk/>
            <pc:sldMk cId="202326539" sldId="645"/>
            <ac:spMk id="2" creationId="{E31F39E8-915A-C540-A089-7DA9A017C034}"/>
          </ac:spMkLst>
        </pc:spChg>
        <pc:spChg chg="mod">
          <ac:chgData name="Wick, Felix" userId="85efb633-acf6-425d-a271-4f136bfa2fb0" providerId="ADAL" clId="{FEA182BF-7229-4C9A-8EE3-9CC12146AB02}" dt="2024-03-12T20:06:45.668" v="2343" actId="20577"/>
          <ac:spMkLst>
            <pc:docMk/>
            <pc:sldMk cId="202326539" sldId="645"/>
            <ac:spMk id="4" creationId="{0CDC53C2-DC56-344B-AF45-3BDF9402F63F}"/>
          </ac:spMkLst>
        </pc:spChg>
      </pc:sldChg>
      <pc:sldChg chg="del">
        <pc:chgData name="Wick, Felix" userId="85efb633-acf6-425d-a271-4f136bfa2fb0" providerId="ADAL" clId="{FEA182BF-7229-4C9A-8EE3-9CC12146AB02}" dt="2024-03-12T12:21:05.328" v="695" actId="47"/>
        <pc:sldMkLst>
          <pc:docMk/>
          <pc:sldMk cId="3565888892" sldId="647"/>
        </pc:sldMkLst>
      </pc:sldChg>
      <pc:sldChg chg="del">
        <pc:chgData name="Wick, Felix" userId="85efb633-acf6-425d-a271-4f136bfa2fb0" providerId="ADAL" clId="{FEA182BF-7229-4C9A-8EE3-9CC12146AB02}" dt="2024-03-12T12:20:36.691" v="691" actId="47"/>
        <pc:sldMkLst>
          <pc:docMk/>
          <pc:sldMk cId="3343411744" sldId="648"/>
        </pc:sldMkLst>
      </pc:sldChg>
      <pc:sldChg chg="del ord">
        <pc:chgData name="Wick, Felix" userId="85efb633-acf6-425d-a271-4f136bfa2fb0" providerId="ADAL" clId="{FEA182BF-7229-4C9A-8EE3-9CC12146AB02}" dt="2024-03-12T20:05:50.454" v="2319" actId="47"/>
        <pc:sldMkLst>
          <pc:docMk/>
          <pc:sldMk cId="3784857479" sldId="650"/>
        </pc:sldMkLst>
      </pc:sldChg>
      <pc:sldChg chg="del ord">
        <pc:chgData name="Wick, Felix" userId="85efb633-acf6-425d-a271-4f136bfa2fb0" providerId="ADAL" clId="{FEA182BF-7229-4C9A-8EE3-9CC12146AB02}" dt="2024-03-12T17:36:10.702" v="1711" actId="47"/>
        <pc:sldMkLst>
          <pc:docMk/>
          <pc:sldMk cId="1880204742" sldId="651"/>
        </pc:sldMkLst>
      </pc:sldChg>
      <pc:sldChg chg="modSp mod ord">
        <pc:chgData name="Wick, Felix" userId="85efb633-acf6-425d-a271-4f136bfa2fb0" providerId="ADAL" clId="{FEA182BF-7229-4C9A-8EE3-9CC12146AB02}" dt="2024-03-12T19:59:19.523" v="2049" actId="20577"/>
        <pc:sldMkLst>
          <pc:docMk/>
          <pc:sldMk cId="1774728759" sldId="653"/>
        </pc:sldMkLst>
        <pc:spChg chg="mod">
          <ac:chgData name="Wick, Felix" userId="85efb633-acf6-425d-a271-4f136bfa2fb0" providerId="ADAL" clId="{FEA182BF-7229-4C9A-8EE3-9CC12146AB02}" dt="2024-03-12T17:29:22.910" v="1693" actId="20577"/>
          <ac:spMkLst>
            <pc:docMk/>
            <pc:sldMk cId="1774728759" sldId="653"/>
            <ac:spMk id="2" creationId="{F3521F78-9676-FC22-2D71-300BB2A84EB9}"/>
          </ac:spMkLst>
        </pc:spChg>
        <pc:spChg chg="mod">
          <ac:chgData name="Wick, Felix" userId="85efb633-acf6-425d-a271-4f136bfa2fb0" providerId="ADAL" clId="{FEA182BF-7229-4C9A-8EE3-9CC12146AB02}" dt="2024-03-12T19:59:19.523" v="2049" actId="20577"/>
          <ac:spMkLst>
            <pc:docMk/>
            <pc:sldMk cId="1774728759" sldId="653"/>
            <ac:spMk id="3" creationId="{2D916FA3-AEFF-3F24-45D6-48CAAC141923}"/>
          </ac:spMkLst>
        </pc:spChg>
      </pc:sldChg>
      <pc:sldChg chg="del">
        <pc:chgData name="Wick, Felix" userId="85efb633-acf6-425d-a271-4f136bfa2fb0" providerId="ADAL" clId="{FEA182BF-7229-4C9A-8EE3-9CC12146AB02}" dt="2024-03-12T11:50:14.613" v="117" actId="47"/>
        <pc:sldMkLst>
          <pc:docMk/>
          <pc:sldMk cId="1005939356" sldId="654"/>
        </pc:sldMkLst>
      </pc:sldChg>
      <pc:sldChg chg="del">
        <pc:chgData name="Wick, Felix" userId="85efb633-acf6-425d-a271-4f136bfa2fb0" providerId="ADAL" clId="{FEA182BF-7229-4C9A-8EE3-9CC12146AB02}" dt="2024-03-12T11:49:40.341" v="111" actId="47"/>
        <pc:sldMkLst>
          <pc:docMk/>
          <pc:sldMk cId="1521362471" sldId="655"/>
        </pc:sldMkLst>
      </pc:sldChg>
      <pc:sldChg chg="del">
        <pc:chgData name="Wick, Felix" userId="85efb633-acf6-425d-a271-4f136bfa2fb0" providerId="ADAL" clId="{FEA182BF-7229-4C9A-8EE3-9CC12146AB02}" dt="2024-03-12T11:48:40.524" v="104" actId="47"/>
        <pc:sldMkLst>
          <pc:docMk/>
          <pc:sldMk cId="2390545243" sldId="660"/>
        </pc:sldMkLst>
      </pc:sldChg>
      <pc:sldChg chg="del">
        <pc:chgData name="Wick, Felix" userId="85efb633-acf6-425d-a271-4f136bfa2fb0" providerId="ADAL" clId="{FEA182BF-7229-4C9A-8EE3-9CC12146AB02}" dt="2024-03-12T20:26:46.108" v="2986" actId="2696"/>
        <pc:sldMkLst>
          <pc:docMk/>
          <pc:sldMk cId="1772482938" sldId="661"/>
        </pc:sldMkLst>
      </pc:sldChg>
      <pc:sldChg chg="del">
        <pc:chgData name="Wick, Felix" userId="85efb633-acf6-425d-a271-4f136bfa2fb0" providerId="ADAL" clId="{FEA182BF-7229-4C9A-8EE3-9CC12146AB02}" dt="2024-03-12T11:50:16.615" v="118" actId="47"/>
        <pc:sldMkLst>
          <pc:docMk/>
          <pc:sldMk cId="923827092" sldId="662"/>
        </pc:sldMkLst>
      </pc:sldChg>
      <pc:sldChg chg="del">
        <pc:chgData name="Wick, Felix" userId="85efb633-acf6-425d-a271-4f136bfa2fb0" providerId="ADAL" clId="{FEA182BF-7229-4C9A-8EE3-9CC12146AB02}" dt="2024-03-12T11:48:19.738" v="100" actId="47"/>
        <pc:sldMkLst>
          <pc:docMk/>
          <pc:sldMk cId="2162971971" sldId="663"/>
        </pc:sldMkLst>
      </pc:sldChg>
      <pc:sldChg chg="del">
        <pc:chgData name="Wick, Felix" userId="85efb633-acf6-425d-a271-4f136bfa2fb0" providerId="ADAL" clId="{FEA182BF-7229-4C9A-8EE3-9CC12146AB02}" dt="2024-03-12T12:21:06.983" v="696" actId="47"/>
        <pc:sldMkLst>
          <pc:docMk/>
          <pc:sldMk cId="3065536092" sldId="666"/>
        </pc:sldMkLst>
      </pc:sldChg>
      <pc:sldChg chg="del">
        <pc:chgData name="Wick, Felix" userId="85efb633-acf6-425d-a271-4f136bfa2fb0" providerId="ADAL" clId="{FEA182BF-7229-4C9A-8EE3-9CC12146AB02}" dt="2024-03-12T11:50:19.185" v="120" actId="47"/>
        <pc:sldMkLst>
          <pc:docMk/>
          <pc:sldMk cId="4150216171" sldId="667"/>
        </pc:sldMkLst>
      </pc:sldChg>
      <pc:sldChg chg="del">
        <pc:chgData name="Wick, Felix" userId="85efb633-acf6-425d-a271-4f136bfa2fb0" providerId="ADAL" clId="{FEA182BF-7229-4C9A-8EE3-9CC12146AB02}" dt="2024-03-12T11:47:31.636" v="96" actId="47"/>
        <pc:sldMkLst>
          <pc:docMk/>
          <pc:sldMk cId="2512717628" sldId="671"/>
        </pc:sldMkLst>
      </pc:sldChg>
      <pc:sldChg chg="del">
        <pc:chgData name="Wick, Felix" userId="85efb633-acf6-425d-a271-4f136bfa2fb0" providerId="ADAL" clId="{FEA182BF-7229-4C9A-8EE3-9CC12146AB02}" dt="2024-03-12T20:24:27.455" v="2985" actId="2696"/>
        <pc:sldMkLst>
          <pc:docMk/>
          <pc:sldMk cId="4055136420" sldId="672"/>
        </pc:sldMkLst>
      </pc:sldChg>
      <pc:sldChg chg="del">
        <pc:chgData name="Wick, Felix" userId="85efb633-acf6-425d-a271-4f136bfa2fb0" providerId="ADAL" clId="{FEA182BF-7229-4C9A-8EE3-9CC12146AB02}" dt="2024-03-12T11:49:54.976" v="114" actId="47"/>
        <pc:sldMkLst>
          <pc:docMk/>
          <pc:sldMk cId="1813665606" sldId="673"/>
        </pc:sldMkLst>
      </pc:sldChg>
      <pc:sldChg chg="del">
        <pc:chgData name="Wick, Felix" userId="85efb633-acf6-425d-a271-4f136bfa2fb0" providerId="ADAL" clId="{FEA182BF-7229-4C9A-8EE3-9CC12146AB02}" dt="2024-03-12T11:49:52.305" v="113" actId="47"/>
        <pc:sldMkLst>
          <pc:docMk/>
          <pc:sldMk cId="140619182" sldId="674"/>
        </pc:sldMkLst>
      </pc:sldChg>
      <pc:sldChg chg="del">
        <pc:chgData name="Wick, Felix" userId="85efb633-acf6-425d-a271-4f136bfa2fb0" providerId="ADAL" clId="{FEA182BF-7229-4C9A-8EE3-9CC12146AB02}" dt="2024-03-12T11:50:39.536" v="122" actId="47"/>
        <pc:sldMkLst>
          <pc:docMk/>
          <pc:sldMk cId="3794491637" sldId="675"/>
        </pc:sldMkLst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2210691031" sldId="676"/>
        </pc:sldMkLst>
      </pc:sldChg>
      <pc:sldChg chg="del">
        <pc:chgData name="Wick, Felix" userId="85efb633-acf6-425d-a271-4f136bfa2fb0" providerId="ADAL" clId="{FEA182BF-7229-4C9A-8EE3-9CC12146AB02}" dt="2024-03-12T11:50:18.143" v="119" actId="47"/>
        <pc:sldMkLst>
          <pc:docMk/>
          <pc:sldMk cId="3557448707" sldId="677"/>
        </pc:sldMkLst>
      </pc:sldChg>
      <pc:sldChg chg="del">
        <pc:chgData name="Wick, Felix" userId="85efb633-acf6-425d-a271-4f136bfa2fb0" providerId="ADAL" clId="{FEA182BF-7229-4C9A-8EE3-9CC12146AB02}" dt="2024-03-12T11:50:10.049" v="115" actId="47"/>
        <pc:sldMkLst>
          <pc:docMk/>
          <pc:sldMk cId="4224132967" sldId="678"/>
        </pc:sldMkLst>
      </pc:sldChg>
      <pc:sldChg chg="del ord">
        <pc:chgData name="Wick, Felix" userId="85efb633-acf6-425d-a271-4f136bfa2fb0" providerId="ADAL" clId="{FEA182BF-7229-4C9A-8EE3-9CC12146AB02}" dt="2024-03-12T20:31:06.744" v="3036" actId="2696"/>
        <pc:sldMkLst>
          <pc:docMk/>
          <pc:sldMk cId="745936125" sldId="679"/>
        </pc:sldMkLst>
      </pc:sldChg>
      <pc:sldChg chg="modSp add del mod ord">
        <pc:chgData name="Wick, Felix" userId="85efb633-acf6-425d-a271-4f136bfa2fb0" providerId="ADAL" clId="{FEA182BF-7229-4C9A-8EE3-9CC12146AB02}" dt="2024-03-12T17:25:02.490" v="1680" actId="47"/>
        <pc:sldMkLst>
          <pc:docMk/>
          <pc:sldMk cId="3810573315" sldId="680"/>
        </pc:sldMkLst>
        <pc:spChg chg="mod">
          <ac:chgData name="Wick, Felix" userId="85efb633-acf6-425d-a271-4f136bfa2fb0" providerId="ADAL" clId="{FEA182BF-7229-4C9A-8EE3-9CC12146AB02}" dt="2024-03-12T17:22:51.109" v="1675" actId="21"/>
          <ac:spMkLst>
            <pc:docMk/>
            <pc:sldMk cId="3810573315" sldId="680"/>
            <ac:spMk id="3" creationId="{B4096F74-8F70-0670-D1B9-1B3FA79604AB}"/>
          </ac:spMkLst>
        </pc:spChg>
      </pc:sldChg>
      <pc:sldChg chg="del">
        <pc:chgData name="Wick, Felix" userId="85efb633-acf6-425d-a271-4f136bfa2fb0" providerId="ADAL" clId="{FEA182BF-7229-4C9A-8EE3-9CC12146AB02}" dt="2024-03-12T12:21:54.760" v="702" actId="47"/>
        <pc:sldMkLst>
          <pc:docMk/>
          <pc:sldMk cId="1342410822" sldId="681"/>
        </pc:sldMkLst>
      </pc:sldChg>
      <pc:sldChg chg="del">
        <pc:chgData name="Wick, Felix" userId="85efb633-acf6-425d-a271-4f136bfa2fb0" providerId="ADAL" clId="{FEA182BF-7229-4C9A-8EE3-9CC12146AB02}" dt="2024-03-12T11:49:15.919" v="109" actId="47"/>
        <pc:sldMkLst>
          <pc:docMk/>
          <pc:sldMk cId="1198582656" sldId="683"/>
        </pc:sldMkLst>
      </pc:sldChg>
      <pc:sldChg chg="del">
        <pc:chgData name="Wick, Felix" userId="85efb633-acf6-425d-a271-4f136bfa2fb0" providerId="ADAL" clId="{FEA182BF-7229-4C9A-8EE3-9CC12146AB02}" dt="2024-03-12T11:49:19.071" v="110" actId="47"/>
        <pc:sldMkLst>
          <pc:docMk/>
          <pc:sldMk cId="1203463520" sldId="685"/>
        </pc:sldMkLst>
      </pc:sldChg>
      <pc:sldChg chg="del">
        <pc:chgData name="Wick, Felix" userId="85efb633-acf6-425d-a271-4f136bfa2fb0" providerId="ADAL" clId="{FEA182BF-7229-4C9A-8EE3-9CC12146AB02}" dt="2024-03-12T12:21:33.436" v="697" actId="47"/>
        <pc:sldMkLst>
          <pc:docMk/>
          <pc:sldMk cId="4072892304" sldId="686"/>
        </pc:sldMkLst>
      </pc:sldChg>
      <pc:sldChg chg="del ord">
        <pc:chgData name="Wick, Felix" userId="85efb633-acf6-425d-a271-4f136bfa2fb0" providerId="ADAL" clId="{FEA182BF-7229-4C9A-8EE3-9CC12146AB02}" dt="2024-03-12T12:20:44.901" v="693" actId="47"/>
        <pc:sldMkLst>
          <pc:docMk/>
          <pc:sldMk cId="1653951790" sldId="687"/>
        </pc:sldMkLst>
      </pc:sldChg>
      <pc:sldChg chg="addSp delSp modSp mod ord">
        <pc:chgData name="Wick, Felix" userId="85efb633-acf6-425d-a271-4f136bfa2fb0" providerId="ADAL" clId="{FEA182BF-7229-4C9A-8EE3-9CC12146AB02}" dt="2024-03-12T20:17:56.449" v="2925" actId="14100"/>
        <pc:sldMkLst>
          <pc:docMk/>
          <pc:sldMk cId="131745959" sldId="688"/>
        </pc:sldMkLst>
        <pc:spChg chg="mod">
          <ac:chgData name="Wick, Felix" userId="85efb633-acf6-425d-a271-4f136bfa2fb0" providerId="ADAL" clId="{FEA182BF-7229-4C9A-8EE3-9CC12146AB02}" dt="2024-03-12T20:14:44.858" v="2849" actId="20577"/>
          <ac:spMkLst>
            <pc:docMk/>
            <pc:sldMk cId="131745959" sldId="688"/>
            <ac:spMk id="2" creationId="{421DABEF-B812-C664-447A-B3DA59B3852B}"/>
          </ac:spMkLst>
        </pc:spChg>
        <pc:spChg chg="mod ord">
          <ac:chgData name="Wick, Felix" userId="85efb633-acf6-425d-a271-4f136bfa2fb0" providerId="ADAL" clId="{FEA182BF-7229-4C9A-8EE3-9CC12146AB02}" dt="2024-03-12T20:17:56.449" v="2925" actId="14100"/>
          <ac:spMkLst>
            <pc:docMk/>
            <pc:sldMk cId="131745959" sldId="688"/>
            <ac:spMk id="3" creationId="{1F041C07-F7D0-E747-D10E-FE095CA965B7}"/>
          </ac:spMkLst>
        </pc:spChg>
        <pc:spChg chg="mod">
          <ac:chgData name="Wick, Felix" userId="85efb633-acf6-425d-a271-4f136bfa2fb0" providerId="ADAL" clId="{FEA182BF-7229-4C9A-8EE3-9CC12146AB02}" dt="2024-03-12T20:15:40.108" v="2877" actId="1076"/>
          <ac:spMkLst>
            <pc:docMk/>
            <pc:sldMk cId="131745959" sldId="688"/>
            <ac:spMk id="6" creationId="{A0A6FDBE-7F83-BBAA-424E-25EE04431029}"/>
          </ac:spMkLst>
        </pc:spChg>
        <pc:spChg chg="add del mod">
          <ac:chgData name="Wick, Felix" userId="85efb633-acf6-425d-a271-4f136bfa2fb0" providerId="ADAL" clId="{FEA182BF-7229-4C9A-8EE3-9CC12146AB02}" dt="2024-03-12T20:14:06.889" v="2822"/>
          <ac:spMkLst>
            <pc:docMk/>
            <pc:sldMk cId="131745959" sldId="688"/>
            <ac:spMk id="8" creationId="{838FFF9C-4DF2-F485-7496-CA717114BE91}"/>
          </ac:spMkLst>
        </pc:spChg>
        <pc:spChg chg="add del mod">
          <ac:chgData name="Wick, Felix" userId="85efb633-acf6-425d-a271-4f136bfa2fb0" providerId="ADAL" clId="{FEA182BF-7229-4C9A-8EE3-9CC12146AB02}" dt="2024-03-12T20:14:06.889" v="2822"/>
          <ac:spMkLst>
            <pc:docMk/>
            <pc:sldMk cId="131745959" sldId="688"/>
            <ac:spMk id="10" creationId="{69157DE4-5D4B-F6B4-2AC5-0ECC0FF43D85}"/>
          </ac:spMkLst>
        </pc:spChg>
        <pc:spChg chg="add del mod">
          <ac:chgData name="Wick, Felix" userId="85efb633-acf6-425d-a271-4f136bfa2fb0" providerId="ADAL" clId="{FEA182BF-7229-4C9A-8EE3-9CC12146AB02}" dt="2024-03-12T20:14:06.889" v="2822"/>
          <ac:spMkLst>
            <pc:docMk/>
            <pc:sldMk cId="131745959" sldId="688"/>
            <ac:spMk id="12" creationId="{70AC6522-1D9B-B5E7-F5FF-4924EF92A76E}"/>
          </ac:spMkLst>
        </pc:spChg>
        <pc:spChg chg="add mod">
          <ac:chgData name="Wick, Felix" userId="85efb633-acf6-425d-a271-4f136bfa2fb0" providerId="ADAL" clId="{FEA182BF-7229-4C9A-8EE3-9CC12146AB02}" dt="2024-03-12T20:16:16.006" v="2889" actId="1036"/>
          <ac:spMkLst>
            <pc:docMk/>
            <pc:sldMk cId="131745959" sldId="688"/>
            <ac:spMk id="14" creationId="{0A54C233-9F06-39AB-63B9-4A54CE4A1A72}"/>
          </ac:spMkLst>
        </pc:spChg>
        <pc:spChg chg="add del mod">
          <ac:chgData name="Wick, Felix" userId="85efb633-acf6-425d-a271-4f136bfa2fb0" providerId="ADAL" clId="{FEA182BF-7229-4C9A-8EE3-9CC12146AB02}" dt="2024-03-12T20:15:54.007" v="2878" actId="478"/>
          <ac:spMkLst>
            <pc:docMk/>
            <pc:sldMk cId="131745959" sldId="688"/>
            <ac:spMk id="16" creationId="{E60EF57A-C027-E322-71B3-D724D94338D0}"/>
          </ac:spMkLst>
        </pc:spChg>
        <pc:spChg chg="add mod">
          <ac:chgData name="Wick, Felix" userId="85efb633-acf6-425d-a271-4f136bfa2fb0" providerId="ADAL" clId="{FEA182BF-7229-4C9A-8EE3-9CC12146AB02}" dt="2024-03-12T20:16:16.006" v="2889" actId="1036"/>
          <ac:spMkLst>
            <pc:docMk/>
            <pc:sldMk cId="131745959" sldId="688"/>
            <ac:spMk id="18" creationId="{3211FFDD-CE16-9704-0AED-CE0DFEC030E3}"/>
          </ac:spMkLst>
        </pc:spChg>
        <pc:picChg chg="mod">
          <ac:chgData name="Wick, Felix" userId="85efb633-acf6-425d-a271-4f136bfa2fb0" providerId="ADAL" clId="{FEA182BF-7229-4C9A-8EE3-9CC12146AB02}" dt="2024-03-12T20:14:54.322" v="2852" actId="1076"/>
          <ac:picMkLst>
            <pc:docMk/>
            <pc:sldMk cId="131745959" sldId="688"/>
            <ac:picMk id="5" creationId="{BCB602CC-265E-1940-BCB3-8C532B94B0ED}"/>
          </ac:picMkLst>
        </pc:picChg>
        <pc:picChg chg="add del mod">
          <ac:chgData name="Wick, Felix" userId="85efb633-acf6-425d-a271-4f136bfa2fb0" providerId="ADAL" clId="{FEA182BF-7229-4C9A-8EE3-9CC12146AB02}" dt="2024-03-12T20:14:06.889" v="2822"/>
          <ac:picMkLst>
            <pc:docMk/>
            <pc:sldMk cId="131745959" sldId="688"/>
            <ac:picMk id="7" creationId="{2AE7A738-47D4-56D9-A20B-6FEB52352CCD}"/>
          </ac:picMkLst>
        </pc:picChg>
        <pc:picChg chg="add mod">
          <ac:chgData name="Wick, Felix" userId="85efb633-acf6-425d-a271-4f136bfa2fb0" providerId="ADAL" clId="{FEA182BF-7229-4C9A-8EE3-9CC12146AB02}" dt="2024-03-12T20:16:16.006" v="2889" actId="1036"/>
          <ac:picMkLst>
            <pc:docMk/>
            <pc:sldMk cId="131745959" sldId="688"/>
            <ac:picMk id="13" creationId="{AA8E8A1B-B8ED-50A4-D2CB-E5339C70BCCF}"/>
          </ac:picMkLst>
        </pc:picChg>
        <pc:cxnChg chg="add del mod">
          <ac:chgData name="Wick, Felix" userId="85efb633-acf6-425d-a271-4f136bfa2fb0" providerId="ADAL" clId="{FEA182BF-7229-4C9A-8EE3-9CC12146AB02}" dt="2024-03-12T20:14:06.889" v="2822"/>
          <ac:cxnSpMkLst>
            <pc:docMk/>
            <pc:sldMk cId="131745959" sldId="688"/>
            <ac:cxnSpMk id="9" creationId="{3F6171BF-1FB9-D30D-7BDF-10422F884B94}"/>
          </ac:cxnSpMkLst>
        </pc:cxnChg>
        <pc:cxnChg chg="add del mod">
          <ac:chgData name="Wick, Felix" userId="85efb633-acf6-425d-a271-4f136bfa2fb0" providerId="ADAL" clId="{FEA182BF-7229-4C9A-8EE3-9CC12146AB02}" dt="2024-03-12T20:14:06.889" v="2822"/>
          <ac:cxnSpMkLst>
            <pc:docMk/>
            <pc:sldMk cId="131745959" sldId="688"/>
            <ac:cxnSpMk id="11" creationId="{F869853C-10E2-3B43-C53C-0A10B905AC6A}"/>
          </ac:cxnSpMkLst>
        </pc:cxnChg>
        <pc:cxnChg chg="add mod">
          <ac:chgData name="Wick, Felix" userId="85efb633-acf6-425d-a271-4f136bfa2fb0" providerId="ADAL" clId="{FEA182BF-7229-4C9A-8EE3-9CC12146AB02}" dt="2024-03-12T20:16:16.006" v="2889" actId="1036"/>
          <ac:cxnSpMkLst>
            <pc:docMk/>
            <pc:sldMk cId="131745959" sldId="688"/>
            <ac:cxnSpMk id="15" creationId="{27E32039-99A9-ECDD-3D82-1D32F38B24BF}"/>
          </ac:cxnSpMkLst>
        </pc:cxnChg>
        <pc:cxnChg chg="add del mod">
          <ac:chgData name="Wick, Felix" userId="85efb633-acf6-425d-a271-4f136bfa2fb0" providerId="ADAL" clId="{FEA182BF-7229-4C9A-8EE3-9CC12146AB02}" dt="2024-03-12T20:15:54.007" v="2878" actId="478"/>
          <ac:cxnSpMkLst>
            <pc:docMk/>
            <pc:sldMk cId="131745959" sldId="688"/>
            <ac:cxnSpMk id="17" creationId="{52B8F338-81DF-884E-6265-5B3F63FEE9AD}"/>
          </ac:cxnSpMkLst>
        </pc:cxnChg>
      </pc:sldChg>
      <pc:sldChg chg="del ord">
        <pc:chgData name="Wick, Felix" userId="85efb633-acf6-425d-a271-4f136bfa2fb0" providerId="ADAL" clId="{FEA182BF-7229-4C9A-8EE3-9CC12146AB02}" dt="2024-03-12T20:12:58.756" v="2727" actId="47"/>
        <pc:sldMkLst>
          <pc:docMk/>
          <pc:sldMk cId="3096588171" sldId="689"/>
        </pc:sldMkLst>
      </pc:sldChg>
      <pc:sldChg chg="addSp delSp modSp add del mod ord">
        <pc:chgData name="Wick, Felix" userId="85efb633-acf6-425d-a271-4f136bfa2fb0" providerId="ADAL" clId="{FEA182BF-7229-4C9A-8EE3-9CC12146AB02}" dt="2024-03-12T20:18:09.409" v="2926" actId="47"/>
        <pc:sldMkLst>
          <pc:docMk/>
          <pc:sldMk cId="504171535" sldId="690"/>
        </pc:sldMkLst>
        <pc:spChg chg="add del">
          <ac:chgData name="Wick, Felix" userId="85efb633-acf6-425d-a271-4f136bfa2fb0" providerId="ADAL" clId="{FEA182BF-7229-4C9A-8EE3-9CC12146AB02}" dt="2024-03-12T20:15:04.465" v="2854" actId="21"/>
          <ac:spMkLst>
            <pc:docMk/>
            <pc:sldMk cId="504171535" sldId="690"/>
            <ac:spMk id="7" creationId="{090B4D71-1BA7-F631-6EBE-8011AFCA977A}"/>
          </ac:spMkLst>
        </pc:spChg>
        <pc:spChg chg="add del">
          <ac:chgData name="Wick, Felix" userId="85efb633-acf6-425d-a271-4f136bfa2fb0" providerId="ADAL" clId="{FEA182BF-7229-4C9A-8EE3-9CC12146AB02}" dt="2024-03-12T20:15:04.465" v="2854" actId="21"/>
          <ac:spMkLst>
            <pc:docMk/>
            <pc:sldMk cId="504171535" sldId="690"/>
            <ac:spMk id="10" creationId="{9904A511-D27F-F176-FBEF-DEF516411C4A}"/>
          </ac:spMkLst>
        </pc:spChg>
        <pc:spChg chg="add del">
          <ac:chgData name="Wick, Felix" userId="85efb633-acf6-425d-a271-4f136bfa2fb0" providerId="ADAL" clId="{FEA182BF-7229-4C9A-8EE3-9CC12146AB02}" dt="2024-03-12T20:15:04.465" v="2854" actId="21"/>
          <ac:spMkLst>
            <pc:docMk/>
            <pc:sldMk cId="504171535" sldId="690"/>
            <ac:spMk id="13" creationId="{C1F073B2-F589-36F4-646F-2E76EB5BA1EC}"/>
          </ac:spMkLst>
        </pc:spChg>
        <pc:picChg chg="add del">
          <ac:chgData name="Wick, Felix" userId="85efb633-acf6-425d-a271-4f136bfa2fb0" providerId="ADAL" clId="{FEA182BF-7229-4C9A-8EE3-9CC12146AB02}" dt="2024-03-12T20:15:04.465" v="2854" actId="21"/>
          <ac:picMkLst>
            <pc:docMk/>
            <pc:sldMk cId="504171535" sldId="690"/>
            <ac:picMk id="6" creationId="{4DC22494-EB21-583E-1238-16A1592A17E8}"/>
          </ac:picMkLst>
        </pc:picChg>
        <pc:cxnChg chg="add del mod">
          <ac:chgData name="Wick, Felix" userId="85efb633-acf6-425d-a271-4f136bfa2fb0" providerId="ADAL" clId="{FEA182BF-7229-4C9A-8EE3-9CC12146AB02}" dt="2024-03-12T20:15:04.465" v="2854" actId="21"/>
          <ac:cxnSpMkLst>
            <pc:docMk/>
            <pc:sldMk cId="504171535" sldId="690"/>
            <ac:cxnSpMk id="9" creationId="{25243C48-7190-BCC2-9F6A-E59BAE62C770}"/>
          </ac:cxnSpMkLst>
        </pc:cxnChg>
        <pc:cxnChg chg="add del mod">
          <ac:chgData name="Wick, Felix" userId="85efb633-acf6-425d-a271-4f136bfa2fb0" providerId="ADAL" clId="{FEA182BF-7229-4C9A-8EE3-9CC12146AB02}" dt="2024-03-12T20:15:04.465" v="2854" actId="21"/>
          <ac:cxnSpMkLst>
            <pc:docMk/>
            <pc:sldMk cId="504171535" sldId="690"/>
            <ac:cxnSpMk id="12" creationId="{18218ACE-D336-2C4F-F075-8F0C08725F5B}"/>
          </ac:cxnSpMkLst>
        </pc:cxnChg>
      </pc:sldChg>
      <pc:sldChg chg="del ord">
        <pc:chgData name="Wick, Felix" userId="85efb633-acf6-425d-a271-4f136bfa2fb0" providerId="ADAL" clId="{FEA182BF-7229-4C9A-8EE3-9CC12146AB02}" dt="2024-03-12T12:34:06.203" v="937" actId="47"/>
        <pc:sldMkLst>
          <pc:docMk/>
          <pc:sldMk cId="109206558" sldId="691"/>
        </pc:sldMkLst>
      </pc:sldChg>
      <pc:sldChg chg="del ord">
        <pc:chgData name="Wick, Felix" userId="85efb633-acf6-425d-a271-4f136bfa2fb0" providerId="ADAL" clId="{FEA182BF-7229-4C9A-8EE3-9CC12146AB02}" dt="2024-03-12T12:20:42.252" v="692" actId="47"/>
        <pc:sldMkLst>
          <pc:docMk/>
          <pc:sldMk cId="993446333" sldId="692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943384232" sldId="693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935907153" sldId="694"/>
        </pc:sldMkLst>
      </pc:sldChg>
      <pc:sldChg chg="ord">
        <pc:chgData name="Wick, Felix" userId="85efb633-acf6-425d-a271-4f136bfa2fb0" providerId="ADAL" clId="{FEA182BF-7229-4C9A-8EE3-9CC12146AB02}" dt="2024-03-12T12:03:01.099" v="279"/>
        <pc:sldMkLst>
          <pc:docMk/>
          <pc:sldMk cId="2290473669" sldId="695"/>
        </pc:sldMkLst>
      </pc:sldChg>
      <pc:sldChg chg="del">
        <pc:chgData name="Wick, Felix" userId="85efb633-acf6-425d-a271-4f136bfa2fb0" providerId="ADAL" clId="{FEA182BF-7229-4C9A-8EE3-9CC12146AB02}" dt="2024-03-12T20:26:46.108" v="2986" actId="2696"/>
        <pc:sldMkLst>
          <pc:docMk/>
          <pc:sldMk cId="3299336506" sldId="696"/>
        </pc:sldMkLst>
      </pc:sldChg>
      <pc:sldChg chg="ord">
        <pc:chgData name="Wick, Felix" userId="85efb633-acf6-425d-a271-4f136bfa2fb0" providerId="ADAL" clId="{FEA182BF-7229-4C9A-8EE3-9CC12146AB02}" dt="2024-03-12T12:21:44.893" v="701"/>
        <pc:sldMkLst>
          <pc:docMk/>
          <pc:sldMk cId="1086052774" sldId="697"/>
        </pc:sldMkLst>
      </pc:sldChg>
      <pc:sldChg chg="ord">
        <pc:chgData name="Wick, Felix" userId="85efb633-acf6-425d-a271-4f136bfa2fb0" providerId="ADAL" clId="{FEA182BF-7229-4C9A-8EE3-9CC12146AB02}" dt="2024-03-12T20:28:00.931" v="3033"/>
        <pc:sldMkLst>
          <pc:docMk/>
          <pc:sldMk cId="4130628079" sldId="698"/>
        </pc:sldMkLst>
      </pc:sldChg>
      <pc:sldChg chg="del">
        <pc:chgData name="Wick, Felix" userId="85efb633-acf6-425d-a271-4f136bfa2fb0" providerId="ADAL" clId="{FEA182BF-7229-4C9A-8EE3-9CC12146AB02}" dt="2024-03-12T11:48:30.347" v="103" actId="47"/>
        <pc:sldMkLst>
          <pc:docMk/>
          <pc:sldMk cId="4132633399" sldId="699"/>
        </pc:sldMkLst>
      </pc:sldChg>
      <pc:sldChg chg="del">
        <pc:chgData name="Wick, Felix" userId="85efb633-acf6-425d-a271-4f136bfa2fb0" providerId="ADAL" clId="{FEA182BF-7229-4C9A-8EE3-9CC12146AB02}" dt="2024-03-12T11:48:27.516" v="102" actId="47"/>
        <pc:sldMkLst>
          <pc:docMk/>
          <pc:sldMk cId="3320422747" sldId="700"/>
        </pc:sldMkLst>
      </pc:sldChg>
      <pc:sldChg chg="del">
        <pc:chgData name="Wick, Felix" userId="85efb633-acf6-425d-a271-4f136bfa2fb0" providerId="ADAL" clId="{FEA182BF-7229-4C9A-8EE3-9CC12146AB02}" dt="2024-03-12T11:48:23" v="101" actId="47"/>
        <pc:sldMkLst>
          <pc:docMk/>
          <pc:sldMk cId="2659463880" sldId="702"/>
        </pc:sldMkLst>
      </pc:sldChg>
      <pc:sldChg chg="del">
        <pc:chgData name="Wick, Felix" userId="85efb633-acf6-425d-a271-4f136bfa2fb0" providerId="ADAL" clId="{FEA182BF-7229-4C9A-8EE3-9CC12146AB02}" dt="2024-03-12T11:48:41.699" v="105" actId="47"/>
        <pc:sldMkLst>
          <pc:docMk/>
          <pc:sldMk cId="3192814766" sldId="704"/>
        </pc:sldMkLst>
      </pc:sldChg>
      <pc:sldChg chg="del">
        <pc:chgData name="Wick, Felix" userId="85efb633-acf6-425d-a271-4f136bfa2fb0" providerId="ADAL" clId="{FEA182BF-7229-4C9A-8EE3-9CC12146AB02}" dt="2024-03-12T11:48:42.703" v="106" actId="47"/>
        <pc:sldMkLst>
          <pc:docMk/>
          <pc:sldMk cId="1466894879" sldId="705"/>
        </pc:sldMkLst>
      </pc:sldChg>
      <pc:sldChg chg="del">
        <pc:chgData name="Wick, Felix" userId="85efb633-acf6-425d-a271-4f136bfa2fb0" providerId="ADAL" clId="{FEA182BF-7229-4C9A-8EE3-9CC12146AB02}" dt="2024-03-12T11:48:44.041" v="107" actId="47"/>
        <pc:sldMkLst>
          <pc:docMk/>
          <pc:sldMk cId="1079466477" sldId="706"/>
        </pc:sldMkLst>
      </pc:sldChg>
      <pc:sldChg chg="del">
        <pc:chgData name="Wick, Felix" userId="85efb633-acf6-425d-a271-4f136bfa2fb0" providerId="ADAL" clId="{FEA182BF-7229-4C9A-8EE3-9CC12146AB02}" dt="2024-03-12T11:48:02.590" v="99" actId="47"/>
        <pc:sldMkLst>
          <pc:docMk/>
          <pc:sldMk cId="4078685214" sldId="707"/>
        </pc:sldMkLst>
      </pc:sldChg>
      <pc:sldChg chg="del">
        <pc:chgData name="Wick, Felix" userId="85efb633-acf6-425d-a271-4f136bfa2fb0" providerId="ADAL" clId="{FEA182BF-7229-4C9A-8EE3-9CC12146AB02}" dt="2024-03-12T12:01:35.624" v="277" actId="2696"/>
        <pc:sldMkLst>
          <pc:docMk/>
          <pc:sldMk cId="878119607" sldId="708"/>
        </pc:sldMkLst>
      </pc:sldChg>
      <pc:sldChg chg="modSp mod">
        <pc:chgData name="Wick, Felix" userId="85efb633-acf6-425d-a271-4f136bfa2fb0" providerId="ADAL" clId="{FEA182BF-7229-4C9A-8EE3-9CC12146AB02}" dt="2024-03-12T12:07:35.591" v="470" actId="20577"/>
        <pc:sldMkLst>
          <pc:docMk/>
          <pc:sldMk cId="3901376643" sldId="708"/>
        </pc:sldMkLst>
        <pc:spChg chg="mod">
          <ac:chgData name="Wick, Felix" userId="85efb633-acf6-425d-a271-4f136bfa2fb0" providerId="ADAL" clId="{FEA182BF-7229-4C9A-8EE3-9CC12146AB02}" dt="2024-03-12T12:07:35.591" v="470" actId="20577"/>
          <ac:spMkLst>
            <pc:docMk/>
            <pc:sldMk cId="3901376643" sldId="708"/>
            <ac:spMk id="2" creationId="{E798E726-8B75-363F-D167-C015C6B0C48D}"/>
          </ac:spMkLst>
        </pc:spChg>
      </pc:sldChg>
      <pc:sldChg chg="del">
        <pc:chgData name="Wick, Felix" userId="85efb633-acf6-425d-a271-4f136bfa2fb0" providerId="ADAL" clId="{FEA182BF-7229-4C9A-8EE3-9CC12146AB02}" dt="2024-03-12T11:47:53.371" v="98" actId="47"/>
        <pc:sldMkLst>
          <pc:docMk/>
          <pc:sldMk cId="457705963" sldId="709"/>
        </pc:sldMkLst>
      </pc:sldChg>
      <pc:sldChg chg="del">
        <pc:chgData name="Wick, Felix" userId="85efb633-acf6-425d-a271-4f136bfa2fb0" providerId="ADAL" clId="{FEA182BF-7229-4C9A-8EE3-9CC12146AB02}" dt="2024-03-12T11:47:51.184" v="97" actId="47"/>
        <pc:sldMkLst>
          <pc:docMk/>
          <pc:sldMk cId="2471018423" sldId="710"/>
        </pc:sldMkLst>
      </pc:sldChg>
      <pc:sldChg chg="del">
        <pc:chgData name="Wick, Felix" userId="85efb633-acf6-425d-a271-4f136bfa2fb0" providerId="ADAL" clId="{FEA182BF-7229-4C9A-8EE3-9CC12146AB02}" dt="2024-03-12T12:22:20.063" v="703" actId="47"/>
        <pc:sldMkLst>
          <pc:docMk/>
          <pc:sldMk cId="3197999246" sldId="711"/>
        </pc:sldMkLst>
      </pc:sldChg>
      <pc:sldChg chg="modSp mod">
        <pc:chgData name="Wick, Felix" userId="85efb633-acf6-425d-a271-4f136bfa2fb0" providerId="ADAL" clId="{FEA182BF-7229-4C9A-8EE3-9CC12146AB02}" dt="2024-03-12T20:27:07.960" v="3031" actId="20577"/>
        <pc:sldMkLst>
          <pc:docMk/>
          <pc:sldMk cId="1141733653" sldId="712"/>
        </pc:sldMkLst>
        <pc:spChg chg="mod">
          <ac:chgData name="Wick, Felix" userId="85efb633-acf6-425d-a271-4f136bfa2fb0" providerId="ADAL" clId="{FEA182BF-7229-4C9A-8EE3-9CC12146AB02}" dt="2024-03-12T20:27:04.859" v="3018" actId="20577"/>
          <ac:spMkLst>
            <pc:docMk/>
            <pc:sldMk cId="1141733653" sldId="712"/>
            <ac:spMk id="2" creationId="{A62B46F5-540A-8319-5CB2-AEBE07CABE89}"/>
          </ac:spMkLst>
        </pc:spChg>
        <pc:spChg chg="mod">
          <ac:chgData name="Wick, Felix" userId="85efb633-acf6-425d-a271-4f136bfa2fb0" providerId="ADAL" clId="{FEA182BF-7229-4C9A-8EE3-9CC12146AB02}" dt="2024-03-12T20:27:07.960" v="3031" actId="20577"/>
          <ac:spMkLst>
            <pc:docMk/>
            <pc:sldMk cId="1141733653" sldId="712"/>
            <ac:spMk id="3" creationId="{AE9A42FF-356B-8FF0-F726-7B70069EB14C}"/>
          </ac:spMkLst>
        </pc:spChg>
      </pc:sldChg>
      <pc:sldChg chg="del">
        <pc:chgData name="Wick, Felix" userId="85efb633-acf6-425d-a271-4f136bfa2fb0" providerId="ADAL" clId="{FEA182BF-7229-4C9A-8EE3-9CC12146AB02}" dt="2024-03-12T11:47:27.878" v="95" actId="47"/>
        <pc:sldMkLst>
          <pc:docMk/>
          <pc:sldMk cId="884828713" sldId="713"/>
        </pc:sldMkLst>
      </pc:sldChg>
      <pc:sldChg chg="modSp new mod">
        <pc:chgData name="Wick, Felix" userId="85efb633-acf6-425d-a271-4f136bfa2fb0" providerId="ADAL" clId="{FEA182BF-7229-4C9A-8EE3-9CC12146AB02}" dt="2024-03-12T11:58:13.654" v="276" actId="5793"/>
        <pc:sldMkLst>
          <pc:docMk/>
          <pc:sldMk cId="2569825505" sldId="713"/>
        </pc:sldMkLst>
        <pc:spChg chg="mod">
          <ac:chgData name="Wick, Felix" userId="85efb633-acf6-425d-a271-4f136bfa2fb0" providerId="ADAL" clId="{FEA182BF-7229-4C9A-8EE3-9CC12146AB02}" dt="2024-03-12T11:52:58.947" v="130" actId="20577"/>
          <ac:spMkLst>
            <pc:docMk/>
            <pc:sldMk cId="2569825505" sldId="713"/>
            <ac:spMk id="2" creationId="{B283D482-A3A2-4ED0-655A-DF4CE2A30351}"/>
          </ac:spMkLst>
        </pc:spChg>
        <pc:spChg chg="mod">
          <ac:chgData name="Wick, Felix" userId="85efb633-acf6-425d-a271-4f136bfa2fb0" providerId="ADAL" clId="{FEA182BF-7229-4C9A-8EE3-9CC12146AB02}" dt="2024-03-12T11:58:13.654" v="276" actId="5793"/>
          <ac:spMkLst>
            <pc:docMk/>
            <pc:sldMk cId="2569825505" sldId="713"/>
            <ac:spMk id="3" creationId="{B841F2E1-78D6-D0FB-D789-10B6A6C666C3}"/>
          </ac:spMkLst>
        </pc:spChg>
      </pc:sldChg>
      <pc:sldChg chg="del">
        <pc:chgData name="Wick, Felix" userId="85efb633-acf6-425d-a271-4f136bfa2fb0" providerId="ADAL" clId="{FEA182BF-7229-4C9A-8EE3-9CC12146AB02}" dt="2024-03-12T11:47:24.832" v="94" actId="47"/>
        <pc:sldMkLst>
          <pc:docMk/>
          <pc:sldMk cId="1856691976" sldId="714"/>
        </pc:sldMkLst>
      </pc:sldChg>
      <pc:sldChg chg="addSp delSp modSp new mod modClrScheme chgLayout">
        <pc:chgData name="Wick, Felix" userId="85efb633-acf6-425d-a271-4f136bfa2fb0" providerId="ADAL" clId="{FEA182BF-7229-4C9A-8EE3-9CC12146AB02}" dt="2024-03-12T17:14:07.371" v="1612" actId="20577"/>
        <pc:sldMkLst>
          <pc:docMk/>
          <pc:sldMk cId="2105753691" sldId="714"/>
        </pc:sldMkLst>
        <pc:spChg chg="mod ord">
          <ac:chgData name="Wick, Felix" userId="85efb633-acf6-425d-a271-4f136bfa2fb0" providerId="ADAL" clId="{FEA182BF-7229-4C9A-8EE3-9CC12146AB02}" dt="2024-03-12T17:02:13.190" v="945" actId="700"/>
          <ac:spMkLst>
            <pc:docMk/>
            <pc:sldMk cId="2105753691" sldId="714"/>
            <ac:spMk id="2" creationId="{8960DD70-B740-518F-7FBA-301B7FADA54D}"/>
          </ac:spMkLst>
        </pc:spChg>
        <pc:spChg chg="del mod ord">
          <ac:chgData name="Wick, Felix" userId="85efb633-acf6-425d-a271-4f136bfa2fb0" providerId="ADAL" clId="{FEA182BF-7229-4C9A-8EE3-9CC12146AB02}" dt="2024-03-12T17:01:14.943" v="941" actId="700"/>
          <ac:spMkLst>
            <pc:docMk/>
            <pc:sldMk cId="2105753691" sldId="714"/>
            <ac:spMk id="3" creationId="{60B7E162-2DB5-8F5B-5168-66FA0F621EEB}"/>
          </ac:spMkLst>
        </pc:spChg>
        <pc:spChg chg="mod ord">
          <ac:chgData name="Wick, Felix" userId="85efb633-acf6-425d-a271-4f136bfa2fb0" providerId="ADAL" clId="{FEA182BF-7229-4C9A-8EE3-9CC12146AB02}" dt="2024-03-12T17:02:13.190" v="945" actId="700"/>
          <ac:spMkLst>
            <pc:docMk/>
            <pc:sldMk cId="2105753691" sldId="714"/>
            <ac:spMk id="4" creationId="{C2416EA1-82FA-148F-98BC-9CFD04B9F4FA}"/>
          </ac:spMkLst>
        </pc:spChg>
        <pc:spChg chg="add del mod ord">
          <ac:chgData name="Wick, Felix" userId="85efb633-acf6-425d-a271-4f136bfa2fb0" providerId="ADAL" clId="{FEA182BF-7229-4C9A-8EE3-9CC12146AB02}" dt="2024-03-12T17:01:46.566" v="942" actId="700"/>
          <ac:spMkLst>
            <pc:docMk/>
            <pc:sldMk cId="2105753691" sldId="714"/>
            <ac:spMk id="5" creationId="{7563530B-AF5B-5A6C-A1C7-ECD7C07C0C9E}"/>
          </ac:spMkLst>
        </pc:spChg>
        <pc:spChg chg="add del mod ord">
          <ac:chgData name="Wick, Felix" userId="85efb633-acf6-425d-a271-4f136bfa2fb0" providerId="ADAL" clId="{FEA182BF-7229-4C9A-8EE3-9CC12146AB02}" dt="2024-03-12T17:01:46.566" v="942" actId="700"/>
          <ac:spMkLst>
            <pc:docMk/>
            <pc:sldMk cId="2105753691" sldId="714"/>
            <ac:spMk id="6" creationId="{BF18926F-8AE2-A688-3B14-1F8BB515793C}"/>
          </ac:spMkLst>
        </pc:spChg>
        <pc:spChg chg="add del mod ord">
          <ac:chgData name="Wick, Felix" userId="85efb633-acf6-425d-a271-4f136bfa2fb0" providerId="ADAL" clId="{FEA182BF-7229-4C9A-8EE3-9CC12146AB02}" dt="2024-03-12T17:02:09.274" v="944" actId="478"/>
          <ac:spMkLst>
            <pc:docMk/>
            <pc:sldMk cId="2105753691" sldId="714"/>
            <ac:spMk id="7" creationId="{0A5A264C-E300-94FA-2EBC-D8027205ACE3}"/>
          </ac:spMkLst>
        </pc:spChg>
        <pc:graphicFrameChg chg="add del mod">
          <ac:chgData name="Wick, Felix" userId="85efb633-acf6-425d-a271-4f136bfa2fb0" providerId="ADAL" clId="{FEA182BF-7229-4C9A-8EE3-9CC12146AB02}" dt="2024-03-12T17:02:36.047" v="949" actId="3680"/>
          <ac:graphicFrameMkLst>
            <pc:docMk/>
            <pc:sldMk cId="2105753691" sldId="714"/>
            <ac:graphicFrameMk id="8" creationId="{53DEA8D4-3AB2-CB66-1453-0C7FF3951F66}"/>
          </ac:graphicFrameMkLst>
        </pc:graphicFrameChg>
        <pc:graphicFrameChg chg="add mod modGraphic">
          <ac:chgData name="Wick, Felix" userId="85efb633-acf6-425d-a271-4f136bfa2fb0" providerId="ADAL" clId="{FEA182BF-7229-4C9A-8EE3-9CC12146AB02}" dt="2024-03-12T17:14:07.371" v="1612" actId="20577"/>
          <ac:graphicFrameMkLst>
            <pc:docMk/>
            <pc:sldMk cId="2105753691" sldId="714"/>
            <ac:graphicFrameMk id="9" creationId="{24F8C7B3-5B06-A812-79B0-37BAD0464868}"/>
          </ac:graphicFrameMkLst>
        </pc:graphicFrameChg>
      </pc:sldChg>
      <pc:sldChg chg="modSp new mod ord">
        <pc:chgData name="Wick, Felix" userId="85efb633-acf6-425d-a271-4f136bfa2fb0" providerId="ADAL" clId="{FEA182BF-7229-4C9A-8EE3-9CC12146AB02}" dt="2024-03-12T21:29:18.160" v="3300" actId="20577"/>
        <pc:sldMkLst>
          <pc:docMk/>
          <pc:sldMk cId="2460938676" sldId="715"/>
        </pc:sldMkLst>
        <pc:spChg chg="mod">
          <ac:chgData name="Wick, Felix" userId="85efb633-acf6-425d-a271-4f136bfa2fb0" providerId="ADAL" clId="{FEA182BF-7229-4C9A-8EE3-9CC12146AB02}" dt="2024-03-12T12:10:18.419" v="506" actId="20577"/>
          <ac:spMkLst>
            <pc:docMk/>
            <pc:sldMk cId="2460938676" sldId="715"/>
            <ac:spMk id="2" creationId="{539BEAAE-ED61-8492-8349-7FCD4B85E1EA}"/>
          </ac:spMkLst>
        </pc:spChg>
        <pc:spChg chg="mod">
          <ac:chgData name="Wick, Felix" userId="85efb633-acf6-425d-a271-4f136bfa2fb0" providerId="ADAL" clId="{FEA182BF-7229-4C9A-8EE3-9CC12146AB02}" dt="2024-03-12T21:29:18.160" v="3300" actId="20577"/>
          <ac:spMkLst>
            <pc:docMk/>
            <pc:sldMk cId="2460938676" sldId="715"/>
            <ac:spMk id="3" creationId="{88DED1C2-E8CD-5AD0-044E-20CD336BCE4F}"/>
          </ac:spMkLst>
        </pc:spChg>
      </pc:sldChg>
      <pc:sldChg chg="modSp add mod ord">
        <pc:chgData name="Wick, Felix" userId="85efb633-acf6-425d-a271-4f136bfa2fb0" providerId="ADAL" clId="{FEA182BF-7229-4C9A-8EE3-9CC12146AB02}" dt="2024-03-12T12:17:58.113" v="690" actId="20577"/>
        <pc:sldMkLst>
          <pc:docMk/>
          <pc:sldMk cId="2238492733" sldId="716"/>
        </pc:sldMkLst>
        <pc:spChg chg="mod">
          <ac:chgData name="Wick, Felix" userId="85efb633-acf6-425d-a271-4f136bfa2fb0" providerId="ADAL" clId="{FEA182BF-7229-4C9A-8EE3-9CC12146AB02}" dt="2024-03-12T12:17:58.113" v="690" actId="20577"/>
          <ac:spMkLst>
            <pc:docMk/>
            <pc:sldMk cId="2238492733" sldId="716"/>
            <ac:spMk id="2" creationId="{276BB00F-58B8-8731-1E53-500269631033}"/>
          </ac:spMkLst>
        </pc:spChg>
      </pc:sldChg>
      <pc:sldChg chg="modSp new mod">
        <pc:chgData name="Wick, Felix" userId="85efb633-acf6-425d-a271-4f136bfa2fb0" providerId="ADAL" clId="{FEA182BF-7229-4C9A-8EE3-9CC12146AB02}" dt="2024-03-12T12:28:37.060" v="820" actId="5793"/>
        <pc:sldMkLst>
          <pc:docMk/>
          <pc:sldMk cId="3350088644" sldId="717"/>
        </pc:sldMkLst>
        <pc:spChg chg="mod">
          <ac:chgData name="Wick, Felix" userId="85efb633-acf6-425d-a271-4f136bfa2fb0" providerId="ADAL" clId="{FEA182BF-7229-4C9A-8EE3-9CC12146AB02}" dt="2024-03-12T12:27:50.095" v="735" actId="20577"/>
          <ac:spMkLst>
            <pc:docMk/>
            <pc:sldMk cId="3350088644" sldId="717"/>
            <ac:spMk id="2" creationId="{8D8B05A3-F058-6790-2884-26EB8B8A562A}"/>
          </ac:spMkLst>
        </pc:spChg>
        <pc:spChg chg="mod">
          <ac:chgData name="Wick, Felix" userId="85efb633-acf6-425d-a271-4f136bfa2fb0" providerId="ADAL" clId="{FEA182BF-7229-4C9A-8EE3-9CC12146AB02}" dt="2024-03-12T12:28:37.060" v="820" actId="5793"/>
          <ac:spMkLst>
            <pc:docMk/>
            <pc:sldMk cId="3350088644" sldId="717"/>
            <ac:spMk id="3" creationId="{01BFA021-F249-3A9A-8A73-A200BC368993}"/>
          </ac:spMkLst>
        </pc:spChg>
      </pc:sldChg>
      <pc:sldChg chg="modSp new mod">
        <pc:chgData name="Wick, Felix" userId="85efb633-acf6-425d-a271-4f136bfa2fb0" providerId="ADAL" clId="{FEA182BF-7229-4C9A-8EE3-9CC12146AB02}" dt="2024-03-12T12:29:47.176" v="885" actId="20577"/>
        <pc:sldMkLst>
          <pc:docMk/>
          <pc:sldMk cId="1610666602" sldId="718"/>
        </pc:sldMkLst>
        <pc:spChg chg="mod">
          <ac:chgData name="Wick, Felix" userId="85efb633-acf6-425d-a271-4f136bfa2fb0" providerId="ADAL" clId="{FEA182BF-7229-4C9A-8EE3-9CC12146AB02}" dt="2024-03-12T12:29:25.351" v="858" actId="20577"/>
          <ac:spMkLst>
            <pc:docMk/>
            <pc:sldMk cId="1610666602" sldId="718"/>
            <ac:spMk id="2" creationId="{4BF0F111-E8FB-D550-BB75-6575B5F8A026}"/>
          </ac:spMkLst>
        </pc:spChg>
        <pc:spChg chg="mod">
          <ac:chgData name="Wick, Felix" userId="85efb633-acf6-425d-a271-4f136bfa2fb0" providerId="ADAL" clId="{FEA182BF-7229-4C9A-8EE3-9CC12146AB02}" dt="2024-03-12T12:29:47.176" v="885" actId="20577"/>
          <ac:spMkLst>
            <pc:docMk/>
            <pc:sldMk cId="1610666602" sldId="718"/>
            <ac:spMk id="3" creationId="{A81B8CD8-B27C-C312-0067-0DB73C288E65}"/>
          </ac:spMkLst>
        </pc:spChg>
      </pc:sldChg>
      <pc:sldChg chg="modSp new mod">
        <pc:chgData name="Wick, Felix" userId="85efb633-acf6-425d-a271-4f136bfa2fb0" providerId="ADAL" clId="{FEA182BF-7229-4C9A-8EE3-9CC12146AB02}" dt="2024-03-12T12:31:09.880" v="936" actId="20577"/>
        <pc:sldMkLst>
          <pc:docMk/>
          <pc:sldMk cId="4139974002" sldId="719"/>
        </pc:sldMkLst>
        <pc:spChg chg="mod">
          <ac:chgData name="Wick, Felix" userId="85efb633-acf6-425d-a271-4f136bfa2fb0" providerId="ADAL" clId="{FEA182BF-7229-4C9A-8EE3-9CC12146AB02}" dt="2024-03-12T12:31:09.880" v="936" actId="20577"/>
          <ac:spMkLst>
            <pc:docMk/>
            <pc:sldMk cId="4139974002" sldId="719"/>
            <ac:spMk id="3" creationId="{F2E073A6-59AB-4CA7-ABDE-14DB7A89B21D}"/>
          </ac:spMkLst>
        </pc:spChg>
      </pc:sldChg>
      <pc:sldChg chg="modSp new mod">
        <pc:chgData name="Wick, Felix" userId="85efb633-acf6-425d-a271-4f136bfa2fb0" providerId="ADAL" clId="{FEA182BF-7229-4C9A-8EE3-9CC12146AB02}" dt="2024-03-12T21:30:47.010" v="3318" actId="20577"/>
        <pc:sldMkLst>
          <pc:docMk/>
          <pc:sldMk cId="1391828573" sldId="720"/>
        </pc:sldMkLst>
        <pc:spChg chg="mod">
          <ac:chgData name="Wick, Felix" userId="85efb633-acf6-425d-a271-4f136bfa2fb0" providerId="ADAL" clId="{FEA182BF-7229-4C9A-8EE3-9CC12146AB02}" dt="2024-03-12T21:30:47.010" v="3318" actId="20577"/>
          <ac:spMkLst>
            <pc:docMk/>
            <pc:sldMk cId="1391828573" sldId="720"/>
            <ac:spMk id="2" creationId="{BBBD0645-630D-1502-6A1F-DA72FDA817EF}"/>
          </ac:spMkLst>
        </pc:spChg>
        <pc:spChg chg="mod">
          <ac:chgData name="Wick, Felix" userId="85efb633-acf6-425d-a271-4f136bfa2fb0" providerId="ADAL" clId="{FEA182BF-7229-4C9A-8EE3-9CC12146AB02}" dt="2024-03-12T17:25:56.801" v="1683"/>
          <ac:spMkLst>
            <pc:docMk/>
            <pc:sldMk cId="1391828573" sldId="720"/>
            <ac:spMk id="3" creationId="{65A35979-52B4-A29B-F58D-F58C9D9E20D7}"/>
          </ac:spMkLst>
        </pc:spChg>
      </pc:sldChg>
      <pc:sldChg chg="addSp modSp new mod modClrScheme chgLayout">
        <pc:chgData name="Wick, Felix" userId="85efb633-acf6-425d-a271-4f136bfa2fb0" providerId="ADAL" clId="{FEA182BF-7229-4C9A-8EE3-9CC12146AB02}" dt="2024-03-12T21:28:21.494" v="3249" actId="20577"/>
        <pc:sldMkLst>
          <pc:docMk/>
          <pc:sldMk cId="1293121239" sldId="721"/>
        </pc:sldMkLst>
        <pc:spChg chg="mod ord">
          <ac:chgData name="Wick, Felix" userId="85efb633-acf6-425d-a271-4f136bfa2fb0" providerId="ADAL" clId="{FEA182BF-7229-4C9A-8EE3-9CC12146AB02}" dt="2024-03-12T20:23:24.464" v="2984" actId="700"/>
          <ac:spMkLst>
            <pc:docMk/>
            <pc:sldMk cId="1293121239" sldId="721"/>
            <ac:spMk id="2" creationId="{AE20BEF6-B37C-3C58-19A3-F6C8C27C78BF}"/>
          </ac:spMkLst>
        </pc:spChg>
        <pc:spChg chg="mod ord">
          <ac:chgData name="Wick, Felix" userId="85efb633-acf6-425d-a271-4f136bfa2fb0" providerId="ADAL" clId="{FEA182BF-7229-4C9A-8EE3-9CC12146AB02}" dt="2024-03-12T20:23:24.464" v="2984" actId="700"/>
          <ac:spMkLst>
            <pc:docMk/>
            <pc:sldMk cId="1293121239" sldId="721"/>
            <ac:spMk id="3" creationId="{BF515F5A-3A68-DEA9-56B3-EA241A1BE29D}"/>
          </ac:spMkLst>
        </pc:spChg>
        <pc:spChg chg="add mod ord">
          <ac:chgData name="Wick, Felix" userId="85efb633-acf6-425d-a271-4f136bfa2fb0" providerId="ADAL" clId="{FEA182BF-7229-4C9A-8EE3-9CC12146AB02}" dt="2024-03-12T21:28:21.494" v="3249" actId="20577"/>
          <ac:spMkLst>
            <pc:docMk/>
            <pc:sldMk cId="1293121239" sldId="721"/>
            <ac:spMk id="4" creationId="{459280C0-8A40-F996-5985-407A250988C1}"/>
          </ac:spMkLst>
        </pc:spChg>
      </pc:sldChg>
    </pc:docChg>
  </pc:docChgLst>
</pc:chgInfo>
</file>

<file path=ppt/media/image1.png>
</file>

<file path=ppt/media/image10.png>
</file>

<file path=ppt/media/image11.jf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FCB6-4C2D-C04F-941C-940A5CA28665}" type="datetimeFigureOut">
              <a:rPr lang="en-DE" smtClean="0"/>
              <a:t>08/29/2024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542A7-9E8B-5447-8968-78DDAF9553F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06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4F83-0596-CF8A-D9E0-5E620E529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A52FA-96D8-7FCC-F160-D83675B1E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3ED68-A29E-0E1A-C8EE-73FBDA5B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D344-DF28-3942-A533-7BAE51F54729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9D4AF-C034-E263-6FCA-B371124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31E24-D62F-6059-5E53-FDD0E3DA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333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CB4B-ACC9-4B45-EFCF-12D8D673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4EBC-D0ED-5EC5-D013-548D45CA3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85445-F9CC-FFB3-82AE-8801D0FB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6E2CF-DFBF-D04E-B5DA-5682BEFB4DDF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4D47-9804-8A1E-75E0-C5BD0123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E66A-1D3F-3345-EFA6-11DA3263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29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5916D-6B24-EBC2-1F3F-5912CCA4E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C1775-698F-6F2D-D14D-F65E54144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6E6F-A34F-87FB-200F-F8DE1D1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2105-910D-C747-9EAC-FAEE1AE97756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6AD7-53D6-E002-D28F-691A65CB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9FD-F45E-FB8F-7550-AAE77732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111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A724-4645-6F33-92D3-21B0CAE4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FD2C0-D847-7A7D-3B34-CBE7E929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3A8C2-2F4B-A2DA-10BF-4665031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D470-EF8A-9248-A0C9-F868A9D8F50A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DB190-08CA-5422-9FF8-D56B24F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D8E8-4C86-843A-6BE0-5F3C9956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175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0BB4A-6C9B-423C-A336-CE889544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0E40E-1C4A-6395-9B8A-EF2D735F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76E1-7E39-B109-8F11-F375DADC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F34F-4BA0-4C4C-95F7-3AE797B9DBCA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B1F3B-B85D-6D12-B1D6-14A02660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D84C-A0E9-2DBE-91B5-B22F8E71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F4A-61F4-68C5-0A2C-620DFD72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40AE-8373-13FD-5B60-61376812A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737BD-88C5-2D05-2B05-3E19BDC8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88EE-3364-DBCA-A4FF-A6422225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2E529-A223-9F44-93E9-FAF3838F58DD}" type="datetime1">
              <a:rPr lang="de-DE" smtClean="0"/>
              <a:t>29.08.2024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8B9D6-A79E-F3C8-B272-72DFB89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E2328-C1A3-3DE2-3407-D8C3E546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73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591E-EB7B-8FE6-0FBE-C712386F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0E9-BC17-5BE6-188B-0FB81ED10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54141-A3D6-3A63-7192-61142B11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ADDF6-4E55-A952-ED10-5D9C2DB2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DBA353-76C5-B181-3BAC-FB754C7B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2A10D-E7E6-7F6A-5717-C654EECB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5873-DFC3-7147-8CF2-B93516293BD0}" type="datetime1">
              <a:rPr lang="de-DE" smtClean="0"/>
              <a:t>29.08.2024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18706-CF82-4B7A-E463-73354F31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969CD-6D96-9EE9-E71A-AD48D6D7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4917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B5A9-BC84-7D52-9F7E-29EC408A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66249-496B-339B-ADF8-CB98191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D75-28F4-1141-976A-ED0F1E51F5FE}" type="datetime1">
              <a:rPr lang="de-DE" smtClean="0"/>
              <a:t>29.08.2024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944D-256F-6BB3-818E-CD8B4DD0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46206-459F-966B-78F9-6DC6CA1B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178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6B958-1778-4D8F-0BF1-9A017C38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1818-702C-9249-923B-5C9832600DF4}" type="datetime1">
              <a:rPr lang="de-DE" smtClean="0"/>
              <a:t>29.08.2024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21927-639D-7A1F-7CFD-287CE6F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5F3D5-A098-03CB-5786-1B7F61C8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690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5148-8E08-3380-2276-CA3D27DF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C7A7-7752-9622-358E-081EC9069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5AD83-61EF-2B62-E116-C29361F5B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59FEB-0958-D2D7-9324-483D11DA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03230-1F3D-6648-88BD-E31F8313AC65}" type="datetime1">
              <a:rPr lang="de-DE" smtClean="0"/>
              <a:t>29.08.2024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0133A-69F9-5483-C8EA-10FE1444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20ADC-DA28-93D0-5277-4A184CF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57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ABFB-2ACB-8FF9-F36D-1481CE6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AA6-7D14-2CF4-6FA9-2551FB660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BFCCF-FDFD-141B-7943-340638F7F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FFAC0-287C-E40A-B5FF-23A64C99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903E-BE95-4947-BFB2-6309249837BB}" type="datetime1">
              <a:rPr lang="de-DE" smtClean="0"/>
              <a:t>29.08.2024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0E9C1-CDF1-8651-C079-2D429944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92361-DAD0-D2C5-31A8-0DF29678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56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6CEAA-08A2-6247-7BF2-F0594886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105BC-9E6E-8603-EF33-ED8AABA2B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6309-61DD-BD9F-ED1D-D4B1130E1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8627-0DA6-6B48-8AB9-BEA12C38C21E}" type="datetime1">
              <a:rPr lang="de-DE" smtClean="0"/>
              <a:t>29.08.2024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0C307-A703-40D4-830D-6D2E2D85D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F72C-5229-90C6-81F0-6784D17B2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EFC8A-584C-5E41-A633-418C2FB73F7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178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xport.arxiv.org/abs/2402.06196" TargetMode="External"/><Relationship Id="rId3" Type="http://schemas.openxmlformats.org/officeDocument/2006/relationships/hyperlink" Target="https://fleuret.org/public/lbdl.pdf" TargetMode="External"/><Relationship Id="rId7" Type="http://schemas.openxmlformats.org/officeDocument/2006/relationships/hyperlink" Target="https://arxiv.org/abs/2307.06435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rxiv.org/abs/2303.18223" TargetMode="External"/><Relationship Id="rId5" Type="http://schemas.openxmlformats.org/officeDocument/2006/relationships/image" Target="../media/image19.png"/><Relationship Id="rId4" Type="http://schemas.openxmlformats.org/officeDocument/2006/relationships/hyperlink" Target="https://ai.meta.com/research/publications/the-llama-3-herd-of-models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1345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rxiv.org/abs/1912.02877" TargetMode="Externa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://export.arxiv.org/abs/2204.01691v1" TargetMode="External"/><Relationship Id="rId2" Type="http://schemas.openxmlformats.org/officeDocument/2006/relationships/hyperlink" Target="https://robotics-transformer2.github.io/assets/rt2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arxiv.org/abs/2209.07753" TargetMode="Externa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hyperlink" Target="https://chatgpt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ai.com/index/sora/" TargetMode="External"/><Relationship Id="rId11" Type="http://schemas.openxmlformats.org/officeDocument/2006/relationships/image" Target="../media/image6.png"/><Relationship Id="rId5" Type="http://schemas.openxmlformats.org/officeDocument/2006/relationships/hyperlink" Target="https://stability.ai/news/stable-diffusion-3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hyperlink" Target="https://github.com/ultralytics/ultralytic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7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://robotics.stanford.edu/~ang/papers/icml09-ConvolutionalDeepBeliefNetworks.pdf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f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lexmriggio/bert-for-sequence-classification-from-scratch-code-and-theory-fb88053800fa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DB61A8-DC81-93E0-3E21-4AD5EFB794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Gen AI &amp; Classic ML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9F5685D-709F-1802-86F0-9D0096ED76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sz="4300" dirty="0"/>
              <a:t>when to use what</a:t>
            </a:r>
          </a:p>
          <a:p>
            <a:endParaRPr lang="en-GB" dirty="0"/>
          </a:p>
          <a:p>
            <a:r>
              <a:rPr lang="en-GB" dirty="0"/>
              <a:t>July 2024</a:t>
            </a:r>
          </a:p>
          <a:p>
            <a:r>
              <a:rPr lang="en-GB" dirty="0"/>
              <a:t>Felix Wick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usually conditioned on text (prompt) by transformers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compared to text generation, additional mechanism needed (e.g., diffusion) to create more complex structures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Generation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in-context learning as alternative to fine-tuning (new paradigm):</a:t>
            </a:r>
          </a:p>
          <a:p>
            <a:pPr marL="0" indent="0">
              <a:buNone/>
            </a:pPr>
            <a:r>
              <a:rPr lang="en-GB" dirty="0"/>
              <a:t>feed information into LLM via input prompt (decoder LLMs)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attention to context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typical prompt:</a:t>
            </a:r>
          </a:p>
          <a:p>
            <a:pPr marL="0" indent="0">
              <a:buNone/>
            </a:pPr>
            <a:r>
              <a:rPr lang="en-GB" dirty="0"/>
              <a:t>instructions, context (potentially retrieved), query, output indicator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enables multi-task capabilities (all of ML before was only narrow tasks)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assistants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07923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" y="0"/>
            <a:ext cx="59016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5371359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A88E37-7E13-F6F3-1BC7-C64DDAEDD567}"/>
              </a:ext>
            </a:extLst>
          </p:cNvPr>
          <p:cNvSpPr txBox="1"/>
          <p:nvPr/>
        </p:nvSpPr>
        <p:spPr>
          <a:xfrm>
            <a:off x="7910928" y="321735"/>
            <a:ext cx="414254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(open-source) SOTA (July 2024):</a:t>
            </a:r>
          </a:p>
          <a:p>
            <a:r>
              <a:rPr lang="en-GB" sz="2400" dirty="0">
                <a:hlinkClick r:id="rId4"/>
              </a:rPr>
              <a:t>Llama 3</a:t>
            </a:r>
            <a:endParaRPr lang="en-GB" sz="2400" dirty="0"/>
          </a:p>
        </p:txBody>
      </p:sp>
      <p:pic>
        <p:nvPicPr>
          <p:cNvPr id="5" name="Picture 4" descr="A graph showing the difference between open-weight models&#10;&#10;Description automatically generated">
            <a:extLst>
              <a:ext uri="{FF2B5EF4-FFF2-40B4-BE49-F238E27FC236}">
                <a16:creationId xmlns:a16="http://schemas.microsoft.com/office/drawing/2014/main" id="{00A7A0FB-EFC4-6194-813D-3FC56159A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549401"/>
            <a:ext cx="5959353" cy="40555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9218D4-DC75-8B05-1231-29447F2A2968}"/>
              </a:ext>
            </a:extLst>
          </p:cNvPr>
          <p:cNvSpPr txBox="1"/>
          <p:nvPr/>
        </p:nvSpPr>
        <p:spPr>
          <a:xfrm>
            <a:off x="7340600" y="6292690"/>
            <a:ext cx="2134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 few surveys: </a:t>
            </a:r>
            <a:r>
              <a:rPr lang="en-GB" dirty="0">
                <a:hlinkClick r:id="rId6"/>
              </a:rPr>
              <a:t>1</a:t>
            </a:r>
            <a:r>
              <a:rPr lang="en-GB" dirty="0"/>
              <a:t>, </a:t>
            </a:r>
            <a:r>
              <a:rPr lang="en-GB" dirty="0">
                <a:hlinkClick r:id="rId7"/>
              </a:rPr>
              <a:t>2</a:t>
            </a:r>
            <a:r>
              <a:rPr lang="en-GB" dirty="0"/>
              <a:t>, </a:t>
            </a:r>
            <a:r>
              <a:rPr lang="en-GB" dirty="0">
                <a:hlinkClick r:id="rId8"/>
              </a:rPr>
              <a:t>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2713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5C368-8592-0C01-7155-B0402DBC5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LLM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96AE7-65B2-BDAA-9CB1-106D3E0C6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example Llama 3 405B: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vocabulary size (tokens):		128K</a:t>
            </a:r>
          </a:p>
          <a:p>
            <a:r>
              <a:rPr lang="en-GB" dirty="0"/>
              <a:t>embedding/model dimensions:	16,384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parameters:				405B</a:t>
            </a:r>
          </a:p>
          <a:p>
            <a:r>
              <a:rPr lang="en-GB" dirty="0"/>
              <a:t>training tokens:			15.6T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context length/window (tokens):	128K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training hardware:			16K GPUs (H100)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F7305-36A6-E37E-39C3-03F1C64B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7AE09-0CE7-F2EF-E282-E7D203CB2794}"/>
              </a:ext>
            </a:extLst>
          </p:cNvPr>
          <p:cNvSpPr txBox="1"/>
          <p:nvPr/>
        </p:nvSpPr>
        <p:spPr>
          <a:xfrm flipH="1">
            <a:off x="7780864" y="3651930"/>
            <a:ext cx="3014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factor less than 40</a:t>
            </a:r>
          </a:p>
          <a:p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a lot of memorizing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98ABD0-40ED-3A92-2AD6-EEEFFF673542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6434666" y="4067429"/>
            <a:ext cx="13461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061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127B-53C4-3F52-0483-3AFB5EBE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F923F-79BC-C031-E369-846A413E8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current AI good at learning statistical patterns and making predictions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but no real “understanding”, and limited reasoning and planning capabilities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dirty="0"/>
              <a:t>desired agent capabilities:</a:t>
            </a:r>
          </a:p>
          <a:p>
            <a:r>
              <a:rPr lang="en-GB" dirty="0"/>
              <a:t>planning (LLM: decomposition of complex issue in multiple simple steps)</a:t>
            </a:r>
          </a:p>
          <a:p>
            <a:r>
              <a:rPr lang="en-GB" dirty="0"/>
              <a:t>tool use (LLM: use predictive models for numerical/optimization tasks)</a:t>
            </a:r>
          </a:p>
          <a:p>
            <a:r>
              <a:rPr lang="en-GB" dirty="0"/>
              <a:t>reflection</a:t>
            </a:r>
          </a:p>
          <a:p>
            <a:r>
              <a:rPr lang="en-GB" dirty="0"/>
              <a:t>collaboration with other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EE254-08CF-85F9-193B-E90D024E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3784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15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16</a:t>
            </a:fld>
            <a:endParaRPr lang="en-D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D8032CD-824A-8A92-E99A-A8692702D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97155" y="4326467"/>
            <a:ext cx="2743198" cy="3612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Decision Transformer: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CD6FBD2-642C-114A-7CF1-8D15CFD0AEFD}"/>
              </a:ext>
            </a:extLst>
          </p:cNvPr>
          <p:cNvSpPr txBox="1">
            <a:spLocks/>
          </p:cNvSpPr>
          <p:nvPr/>
        </p:nvSpPr>
        <p:spPr>
          <a:xfrm>
            <a:off x="838200" y="1589458"/>
            <a:ext cx="10515600" cy="2350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typically, domain of reinforcement learning</a:t>
            </a:r>
          </a:p>
          <a:p>
            <a:pPr marL="0" indent="0">
              <a:buNone/>
            </a:pPr>
            <a:r>
              <a:rPr lang="en-GB" sz="2400" dirty="0"/>
              <a:t>sequence </a:t>
            </a:r>
            <a:r>
              <a:rPr lang="en-GB" sz="2400" dirty="0" err="1"/>
              <a:t>modeling</a:t>
            </a:r>
            <a:r>
              <a:rPr lang="en-GB" sz="2400" dirty="0"/>
              <a:t> as alternative:</a:t>
            </a:r>
          </a:p>
          <a:p>
            <a:r>
              <a:rPr lang="en-GB" sz="2400" dirty="0"/>
              <a:t>generative: transformer decoder to autoregressively model trajectories</a:t>
            </a:r>
          </a:p>
          <a:p>
            <a:r>
              <a:rPr lang="en-GB" sz="2400" dirty="0"/>
              <a:t>credit assignment directly via self-attention: state-return associations</a:t>
            </a:r>
          </a:p>
          <a:p>
            <a:r>
              <a:rPr lang="en-GB" sz="2400" dirty="0"/>
              <a:t>desired return tokens as prompt for action generation</a:t>
            </a:r>
          </a:p>
        </p:txBody>
      </p:sp>
      <p:pic>
        <p:nvPicPr>
          <p:cNvPr id="20" name="Picture 19" descr="Timeline&#10;&#10;Description automatically generated">
            <a:extLst>
              <a:ext uri="{FF2B5EF4-FFF2-40B4-BE49-F238E27FC236}">
                <a16:creationId xmlns:a16="http://schemas.microsoft.com/office/drawing/2014/main" id="{B96325C6-CD84-1238-3CDD-CF3980E1F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449" y="4852526"/>
            <a:ext cx="4122684" cy="18794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AE88BA-BE2D-FB13-D868-131A1E91AF16}"/>
              </a:ext>
            </a:extLst>
          </p:cNvPr>
          <p:cNvSpPr txBox="1"/>
          <p:nvPr/>
        </p:nvSpPr>
        <p:spPr>
          <a:xfrm>
            <a:off x="7003717" y="63422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12" y="4286157"/>
            <a:ext cx="6435612" cy="24757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574BCB-6FC6-4577-AD9E-53A29F667898}"/>
              </a:ext>
            </a:extLst>
          </p:cNvPr>
          <p:cNvSpPr txBox="1"/>
          <p:nvPr/>
        </p:nvSpPr>
        <p:spPr>
          <a:xfrm>
            <a:off x="5726146" y="6443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7D8CCD-7696-30C9-C5D0-F629F9063A60}"/>
              </a:ext>
            </a:extLst>
          </p:cNvPr>
          <p:cNvSpPr txBox="1"/>
          <p:nvPr/>
        </p:nvSpPr>
        <p:spPr>
          <a:xfrm>
            <a:off x="53712" y="3991002"/>
            <a:ext cx="393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/>
              <a:t>overcoming the deadly triad of deep RL: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AD5003-C83C-F391-DA8F-299D6714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Robotic Control generated by LLMs/VLMs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BB89BD-B316-7F6E-C3EB-A486DA0B7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436" y="1495168"/>
            <a:ext cx="861697" cy="4308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>
                <a:hlinkClick r:id="rId2"/>
              </a:rPr>
              <a:t>RT-2</a:t>
            </a:r>
            <a:r>
              <a:rPr lang="en-GB" sz="2200" dirty="0"/>
              <a:t>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6E91-EB0C-8D2F-68A7-79B2EE41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B8199F-BF9A-E55A-03BF-A47F7F63F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956" y="1395800"/>
            <a:ext cx="7247493" cy="2765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A50B81-2B5D-03E3-7433-C18D7585B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3633" y="4503655"/>
            <a:ext cx="3515040" cy="2309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E0C36-E27D-930C-6390-146F4D86F6CD}"/>
              </a:ext>
            </a:extLst>
          </p:cNvPr>
          <p:cNvSpPr txBox="1"/>
          <p:nvPr/>
        </p:nvSpPr>
        <p:spPr>
          <a:xfrm>
            <a:off x="8274266" y="4101714"/>
            <a:ext cx="2080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hlinkClick r:id="rId5"/>
              </a:rPr>
              <a:t>Code as Policies</a:t>
            </a:r>
            <a:r>
              <a:rPr lang="en-GB" sz="22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E2EFD-7288-B837-6E23-4E364C346B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742" y="4877689"/>
            <a:ext cx="5908588" cy="1980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39EA9-2178-5806-38E1-EEB94B72C50C}"/>
              </a:ext>
            </a:extLst>
          </p:cNvPr>
          <p:cNvSpPr txBox="1"/>
          <p:nvPr/>
        </p:nvSpPr>
        <p:spPr>
          <a:xfrm>
            <a:off x="683743" y="4409265"/>
            <a:ext cx="50250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200" dirty="0" err="1">
                <a:hlinkClick r:id="rId7"/>
              </a:rPr>
              <a:t>SayCan</a:t>
            </a:r>
            <a:r>
              <a:rPr lang="en-GB" sz="2200" dirty="0"/>
              <a:t> (grounding with pre-trained skills):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38BFAF-90C3-B9FC-FC95-A9C29CA652C2}"/>
              </a:ext>
            </a:extLst>
          </p:cNvPr>
          <p:cNvCxnSpPr>
            <a:cxnSpLocks/>
          </p:cNvCxnSpPr>
          <p:nvPr/>
        </p:nvCxnSpPr>
        <p:spPr>
          <a:xfrm>
            <a:off x="2940908" y="4769708"/>
            <a:ext cx="1293341" cy="59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479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9FE63-0D62-995C-65A0-A17E26E2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</a:t>
            </a:fld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E2401-0329-B5D1-A09B-F5C5AC12A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30325"/>
            <a:ext cx="3579778" cy="27283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267E97-1F54-C97A-3818-ED0A18D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46" y="1499042"/>
            <a:ext cx="4014145" cy="2502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32EC6-B51C-DA93-5A0A-E7EFBBEF3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915" y="1599198"/>
            <a:ext cx="3619423" cy="230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70463-970F-3619-AF26-0277A25920B3}"/>
              </a:ext>
            </a:extLst>
          </p:cNvPr>
          <p:cNvSpPr txBox="1"/>
          <p:nvPr/>
        </p:nvSpPr>
        <p:spPr>
          <a:xfrm>
            <a:off x="3955915" y="4019280"/>
            <a:ext cx="3140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hlinkClick r:id="rId5"/>
              </a:rPr>
              <a:t>Stable Diffusion 3 — Stability AI</a:t>
            </a:r>
            <a:endParaRPr lang="en-GB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AEC39-FA07-AD56-0C22-8E458E05A86B}"/>
              </a:ext>
            </a:extLst>
          </p:cNvPr>
          <p:cNvSpPr txBox="1"/>
          <p:nvPr/>
        </p:nvSpPr>
        <p:spPr>
          <a:xfrm>
            <a:off x="8171628" y="4024981"/>
            <a:ext cx="1069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6"/>
              </a:rPr>
              <a:t>Sora | OpenAI</a:t>
            </a:r>
            <a:endParaRPr lang="en-GB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30D8E-F3AA-319F-66AF-C8808102950A}"/>
              </a:ext>
            </a:extLst>
          </p:cNvPr>
          <p:cNvSpPr txBox="1"/>
          <p:nvPr/>
        </p:nvSpPr>
        <p:spPr>
          <a:xfrm>
            <a:off x="258060" y="4024982"/>
            <a:ext cx="722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7"/>
              </a:rPr>
              <a:t>ChatGPT</a:t>
            </a:r>
            <a:endParaRPr lang="en-GB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13E3F-2965-2AB7-5331-746CADF21229}"/>
              </a:ext>
            </a:extLst>
          </p:cNvPr>
          <p:cNvSpPr txBox="1"/>
          <p:nvPr/>
        </p:nvSpPr>
        <p:spPr>
          <a:xfrm>
            <a:off x="980822" y="1057436"/>
            <a:ext cx="161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 generation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04B2C2-180C-69A1-91D8-CD65EC5070A7}"/>
              </a:ext>
            </a:extLst>
          </p:cNvPr>
          <p:cNvSpPr txBox="1"/>
          <p:nvPr/>
        </p:nvSpPr>
        <p:spPr>
          <a:xfrm>
            <a:off x="4931200" y="1057436"/>
            <a:ext cx="166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image synthesis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90B9E7-2CAB-EC34-A028-3009FE4FA3C0}"/>
              </a:ext>
            </a:extLst>
          </p:cNvPr>
          <p:cNvSpPr txBox="1"/>
          <p:nvPr/>
        </p:nvSpPr>
        <p:spPr>
          <a:xfrm>
            <a:off x="9378539" y="1057436"/>
            <a:ext cx="1401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FFFF00"/>
                </a:highlight>
              </a:rPr>
              <a:t>text-to-video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D54345-3743-2E0A-30FF-1B68E09D6331}"/>
              </a:ext>
            </a:extLst>
          </p:cNvPr>
          <p:cNvSpPr txBox="1"/>
          <p:nvPr/>
        </p:nvSpPr>
        <p:spPr>
          <a:xfrm>
            <a:off x="980822" y="88973"/>
            <a:ext cx="280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solidFill>
                  <a:srgbClr val="00B050"/>
                </a:solidFill>
              </a:rPr>
              <a:t>Classic ML </a:t>
            </a:r>
            <a:r>
              <a:rPr lang="en-GB" sz="1800" dirty="0"/>
              <a:t>vs </a:t>
            </a:r>
            <a:r>
              <a:rPr lang="en-GB" sz="1800" dirty="0">
                <a:solidFill>
                  <a:srgbClr val="C00000"/>
                </a:solidFill>
              </a:rPr>
              <a:t>Deep Learning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A9B949-BA84-0000-38FB-AF675A33F499}"/>
              </a:ext>
            </a:extLst>
          </p:cNvPr>
          <p:cNvSpPr txBox="1"/>
          <p:nvPr/>
        </p:nvSpPr>
        <p:spPr>
          <a:xfrm>
            <a:off x="8625715" y="557536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223B05-110C-B52C-53F3-2B5385C73D5E}"/>
              </a:ext>
            </a:extLst>
          </p:cNvPr>
          <p:cNvSpPr txBox="1"/>
          <p:nvPr/>
        </p:nvSpPr>
        <p:spPr>
          <a:xfrm>
            <a:off x="8015431" y="92223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ighlight>
                  <a:srgbClr val="FFFF00"/>
                </a:highlight>
              </a:rPr>
              <a:t>Generative</a:t>
            </a:r>
            <a:r>
              <a:rPr lang="en-GB" sz="1800" dirty="0"/>
              <a:t> vs </a:t>
            </a:r>
            <a:r>
              <a:rPr lang="en-GB" sz="1800" dirty="0">
                <a:highlight>
                  <a:srgbClr val="C0C0C0"/>
                </a:highlight>
              </a:rPr>
              <a:t>Predictive</a:t>
            </a:r>
            <a:r>
              <a:rPr lang="en-GB" sz="1800" dirty="0"/>
              <a:t> Models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3324A8-5CFD-E693-DF22-F8AB9CA406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6742" y="4907653"/>
            <a:ext cx="5199305" cy="16589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7202E5-F1BF-E24B-5D9D-01424A20C598}"/>
              </a:ext>
            </a:extLst>
          </p:cNvPr>
          <p:cNvSpPr txBox="1"/>
          <p:nvPr/>
        </p:nvSpPr>
        <p:spPr>
          <a:xfrm>
            <a:off x="5896743" y="6546410"/>
            <a:ext cx="520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hlinkClick r:id="rId9"/>
              </a:rPr>
              <a:t>YOLO</a:t>
            </a:r>
            <a:endParaRPr lang="en-GB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FC848-565D-874C-B777-D808FFEA020E}"/>
              </a:ext>
            </a:extLst>
          </p:cNvPr>
          <p:cNvSpPr txBox="1"/>
          <p:nvPr/>
        </p:nvSpPr>
        <p:spPr>
          <a:xfrm>
            <a:off x="7040968" y="4529854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computer vision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C2FE93-A1C7-18B6-669F-32318C2D79E1}"/>
              </a:ext>
            </a:extLst>
          </p:cNvPr>
          <p:cNvSpPr txBox="1"/>
          <p:nvPr/>
        </p:nvSpPr>
        <p:spPr>
          <a:xfrm>
            <a:off x="197800" y="4529854"/>
            <a:ext cx="128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  <a:highlight>
                  <a:srgbClr val="C0C0C0"/>
                </a:highlight>
              </a:rPr>
              <a:t>BERT family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478C2F-7EF9-C67F-7379-D45B01245D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0358" y="5112897"/>
            <a:ext cx="2270634" cy="128195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394F022-C338-36E8-46CF-0BE3FE9A933F}"/>
              </a:ext>
            </a:extLst>
          </p:cNvPr>
          <p:cNvSpPr txBox="1"/>
          <p:nvPr/>
        </p:nvSpPr>
        <p:spPr>
          <a:xfrm>
            <a:off x="3568886" y="4529854"/>
            <a:ext cx="132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  <a:highlight>
                  <a:srgbClr val="C0C0C0"/>
                </a:highlight>
              </a:rPr>
              <a:t>tabular data</a:t>
            </a:r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1BA5D908-0397-CA29-683F-8D4E3400A3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3666" y="5760029"/>
            <a:ext cx="799757" cy="30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6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Ladder of Generalization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classic ML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sym typeface="Wingdings" pitchFamily="2" charset="2"/>
              </a:rPr>
              <a:t>feature engineering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  <a:r>
              <a:rPr lang="en-GB" sz="2600" dirty="0">
                <a:sym typeface="Wingdings" pitchFamily="2" charset="2"/>
              </a:rPr>
              <a:t> feature</a:t>
            </a:r>
            <a:r>
              <a:rPr lang="en-DE" sz="2600" dirty="0">
                <a:sym typeface="Wingdings" pitchFamily="2" charset="2"/>
              </a:rPr>
              <a:t>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5" name="Picture 4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E8683EAA-6842-6621-71A7-D5D71B765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73" y="4230465"/>
            <a:ext cx="3370428" cy="22489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BCC4F2-2EF7-491C-DE9D-1B1BFA6217A6}"/>
              </a:ext>
            </a:extLst>
          </p:cNvPr>
          <p:cNvSpPr txBox="1"/>
          <p:nvPr/>
        </p:nvSpPr>
        <p:spPr>
          <a:xfrm>
            <a:off x="2982133" y="64689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D22C0E-022C-E8A9-A981-DFC932E29C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0238" y="4230465"/>
            <a:ext cx="2049456" cy="24426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5FDF00F-FF7F-5A98-41DB-3D2849312362}"/>
              </a:ext>
            </a:extLst>
          </p:cNvPr>
          <p:cNvSpPr txBox="1"/>
          <p:nvPr/>
        </p:nvSpPr>
        <p:spPr>
          <a:xfrm>
            <a:off x="6048983" y="652780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01376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7287F-7FFC-9D12-4B98-84381C0CF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Structured/Tabular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BB3F1-0E33-B1E6-8D2C-C146B8F3F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603963" cy="45307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unstructured data: homogenous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deep learning rules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allows transfer learning (foundation models in CV and NLP)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structured data: heterogenous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feature engineering needed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 deep learning loses its advantage over shallow methods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e.g., gradient boosting still used a lot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3348A1-4625-21AF-5D6B-9492F4FBE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AA98B-F78C-FA06-61D2-4FC08CC54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177" y="1430215"/>
            <a:ext cx="1841655" cy="1998785"/>
          </a:xfrm>
          <a:prstGeom prst="rect">
            <a:avLst/>
          </a:prstGeom>
        </p:spPr>
      </p:pic>
      <p:pic>
        <p:nvPicPr>
          <p:cNvPr id="8" name="Picture 7" descr="A collage of many images&#10;&#10;Description automatically generated">
            <a:extLst>
              <a:ext uri="{FF2B5EF4-FFF2-40B4-BE49-F238E27FC236}">
                <a16:creationId xmlns:a16="http://schemas.microsoft.com/office/drawing/2014/main" id="{14B379EA-1693-4A9C-FD3A-E8A4F4D9C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738" y="1430215"/>
            <a:ext cx="2078016" cy="20780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7E78CC-145B-E48D-A88C-E7848B06E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680" y="4351781"/>
            <a:ext cx="5603963" cy="9212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B0EA5E-633B-54FE-7B7C-F047D17A1BCE}"/>
              </a:ext>
            </a:extLst>
          </p:cNvPr>
          <p:cNvSpPr txBox="1"/>
          <p:nvPr/>
        </p:nvSpPr>
        <p:spPr>
          <a:xfrm>
            <a:off x="7815702" y="3499764"/>
            <a:ext cx="794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ImageNet</a:t>
            </a:r>
          </a:p>
        </p:txBody>
      </p:sp>
    </p:spTree>
    <p:extLst>
      <p:ext uri="{BB962C8B-B14F-4D97-AF65-F5344CB8AC3E}">
        <p14:creationId xmlns:p14="http://schemas.microsoft.com/office/powerpoint/2010/main" val="949358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8E0D0-71CD-6943-BDEF-CF58DFB4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D44AF-2293-C5C5-7503-970F0CFBB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idea:</a:t>
            </a:r>
          </a:p>
          <a:p>
            <a:r>
              <a:rPr lang="en-GB" dirty="0"/>
              <a:t>generic pre-training of foundation models on huge data sets</a:t>
            </a:r>
          </a:p>
          <a:p>
            <a:r>
              <a:rPr lang="en-GB" dirty="0">
                <a:sym typeface="Wingdings" panose="05000000000000000000" pitchFamily="2" charset="2"/>
              </a:rPr>
              <a:t>subsequent fine-tuning for specific tasks on small(er) data sets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(usually done with deep learning methods, using its compositional nature)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very successful for:</a:t>
            </a:r>
          </a:p>
          <a:p>
            <a:r>
              <a:rPr lang="en-GB" dirty="0">
                <a:sym typeface="Wingdings" panose="05000000000000000000" pitchFamily="2" charset="2"/>
              </a:rPr>
              <a:t>computer vision (e.g., object classification)</a:t>
            </a:r>
            <a:endParaRPr lang="en-GB" dirty="0"/>
          </a:p>
          <a:p>
            <a:r>
              <a:rPr lang="en-GB" dirty="0"/>
              <a:t>language models (e.g., BERT, GPT)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 (yet) for tabular data (due to its notorious heterogeneity)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8722A-2EBC-D004-BB4F-CBB634403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88211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6D4E78A-896B-C79A-E2FE-5D919375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Language Models: Contextual Semantics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08D6CC-B86F-1636-6F85-AB0B7A2A3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self-supervised learning: e.g., next/masked-word prediction</a:t>
            </a:r>
          </a:p>
          <a:p>
            <a:r>
              <a:rPr lang="en-GB" dirty="0"/>
              <a:t>tokenization: split text into chunks (e.g., words)</a:t>
            </a:r>
          </a:p>
          <a:p>
            <a:r>
              <a:rPr lang="en-GB" dirty="0"/>
              <a:t>semantics by means of vector embeddings: e.g., via bag-of-words (or end-to-end in transformer)</a:t>
            </a:r>
          </a:p>
          <a:p>
            <a:r>
              <a:rPr lang="en-GB" dirty="0"/>
              <a:t>positional encoding &amp; embeddings: order of sequence</a:t>
            </a:r>
          </a:p>
          <a:p>
            <a:r>
              <a:rPr lang="en-GB" dirty="0"/>
              <a:t>contextual embeddings: (self-)attention (weighted averages: influence from other tokens)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68FCF-2CF1-B3CF-F33E-FD3F880A8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F13535-25F6-2D2D-CF2E-13506BC8D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780" y="4898321"/>
            <a:ext cx="6149820" cy="15945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055624-1DDD-A961-E47A-09FB20A316B6}"/>
              </a:ext>
            </a:extLst>
          </p:cNvPr>
          <p:cNvSpPr txBox="1"/>
          <p:nvPr/>
        </p:nvSpPr>
        <p:spPr>
          <a:xfrm>
            <a:off x="8766496" y="6369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658142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88A6A-D143-5542-CD7F-5B7238BBC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Encoder vs Decoder LLMs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9FAAEF-F3E1-A3B4-031D-10EB5A394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97016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encoder-only LLMs</a:t>
            </a:r>
          </a:p>
          <a:p>
            <a:r>
              <a:rPr lang="en-GB" sz="2600" dirty="0"/>
              <a:t>prime example: BERT</a:t>
            </a:r>
          </a:p>
          <a:p>
            <a:r>
              <a:rPr lang="en-GB" sz="2600" dirty="0"/>
              <a:t>self-supervised pre-training: masked-word prediction</a:t>
            </a:r>
          </a:p>
          <a:p>
            <a:r>
              <a:rPr lang="en-GB" sz="2600" dirty="0"/>
              <a:t>fine-tuning on downstream tasks (e.g., sequence classification)</a:t>
            </a:r>
          </a:p>
          <a:p>
            <a:r>
              <a:rPr lang="en-GB" sz="2600" dirty="0"/>
              <a:t>can’t generate text</a:t>
            </a:r>
          </a:p>
          <a:p>
            <a:r>
              <a:rPr lang="en-GB" sz="2600" dirty="0"/>
              <a:t>can’t be prompted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14230-2743-FC30-E5B4-D77F8E906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97016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decoder-only LLMs</a:t>
            </a:r>
          </a:p>
          <a:p>
            <a:r>
              <a:rPr lang="en-GB" sz="2600" dirty="0"/>
              <a:t>prime example: GPT</a:t>
            </a:r>
          </a:p>
          <a:p>
            <a:r>
              <a:rPr lang="en-GB" sz="2600" dirty="0"/>
              <a:t>self-supervised pre-training: next-word prediction</a:t>
            </a:r>
          </a:p>
          <a:p>
            <a:r>
              <a:rPr lang="en-GB" sz="2600" dirty="0"/>
              <a:t>instruction tuning (e.g., RL from human feedback)</a:t>
            </a:r>
          </a:p>
          <a:p>
            <a:r>
              <a:rPr lang="en-GB" sz="2600" dirty="0"/>
              <a:t>generate text: chat bots</a:t>
            </a:r>
          </a:p>
          <a:p>
            <a:r>
              <a:rPr lang="en-GB" sz="2600" dirty="0"/>
              <a:t>prompt engineering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6AA9FF-19A6-7B70-7AE1-AB80A68C4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7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767B31-AAF2-31B3-26B1-81C47FE97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496" y="5360920"/>
            <a:ext cx="4306608" cy="14431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489AF6-B2A1-29A9-2B65-A84ADE6538C8}"/>
              </a:ext>
            </a:extLst>
          </p:cNvPr>
          <p:cNvSpPr txBox="1"/>
          <p:nvPr/>
        </p:nvSpPr>
        <p:spPr>
          <a:xfrm>
            <a:off x="8344341" y="65983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A9F91E-DE2D-6F25-E1A0-E3A7E2B1BD34}"/>
              </a:ext>
            </a:extLst>
          </p:cNvPr>
          <p:cNvSpPr txBox="1"/>
          <p:nvPr/>
        </p:nvSpPr>
        <p:spPr>
          <a:xfrm>
            <a:off x="6417733" y="5471936"/>
            <a:ext cx="8235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aka causal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B0016E-E36B-C6CA-E9B9-22124C1ABE15}"/>
              </a:ext>
            </a:extLst>
          </p:cNvPr>
          <p:cNvSpPr txBox="1"/>
          <p:nvPr/>
        </p:nvSpPr>
        <p:spPr>
          <a:xfrm>
            <a:off x="9441297" y="55062"/>
            <a:ext cx="268708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all new LLMs decoder-only</a:t>
            </a:r>
          </a:p>
        </p:txBody>
      </p:sp>
    </p:spTree>
    <p:extLst>
      <p:ext uri="{BB962C8B-B14F-4D97-AF65-F5344CB8AC3E}">
        <p14:creationId xmlns:p14="http://schemas.microsoft.com/office/powerpoint/2010/main" val="1715886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4300" dirty="0"/>
              <a:t>Generative vs </a:t>
            </a:r>
            <a:r>
              <a:rPr lang="en-GB" sz="4300" dirty="0"/>
              <a:t>Predictive/</a:t>
            </a:r>
            <a:r>
              <a:rPr lang="en-DE" sz="4300" dirty="0"/>
              <a:t>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286127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discriminative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/>
                  <a:t>(or just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learning)</a:t>
                </a:r>
              </a:p>
              <a:p>
                <a:pPr marL="0" indent="0">
                  <a:buNone/>
                </a:pPr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2861278"/>
              </a:xfrm>
              <a:blipFill>
                <a:blip r:embed="rId2"/>
                <a:stretch>
                  <a:fillRect l="-1573" t="-29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1820329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36702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1316060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1310229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6DFC40-2123-31B5-7B07-7C24DA60F552}"/>
              </a:ext>
            </a:extLst>
          </p:cNvPr>
          <p:cNvSpPr txBox="1"/>
          <p:nvPr/>
        </p:nvSpPr>
        <p:spPr>
          <a:xfrm>
            <a:off x="539229" y="5362977"/>
            <a:ext cx="111135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generative models allow to generate new data samples (text, images, video, proteins, …)</a:t>
            </a:r>
          </a:p>
          <a:p>
            <a:endParaRPr lang="en-GB" sz="2200" dirty="0"/>
          </a:p>
          <a:p>
            <a:r>
              <a:rPr lang="en-GB" sz="2200" dirty="0"/>
              <a:t>predictive models usually better for predictive tasks, business problems often specific/predictive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DE10A-881C-D96E-639E-D4428BF368A7}"/>
              </a:ext>
            </a:extLst>
          </p:cNvPr>
          <p:cNvSpPr txBox="1"/>
          <p:nvPr/>
        </p:nvSpPr>
        <p:spPr>
          <a:xfrm>
            <a:off x="6946003" y="4109345"/>
            <a:ext cx="51919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task of g</a:t>
            </a:r>
            <a:r>
              <a:rPr lang="en-DE" sz="1800" dirty="0"/>
              <a:t>enerative models more difficult: </a:t>
            </a:r>
            <a:r>
              <a:rPr lang="en-GB" sz="1800" dirty="0"/>
              <a:t>need to </a:t>
            </a:r>
            <a:r>
              <a:rPr lang="en-DE" sz="1800" dirty="0"/>
              <a:t>model full data distribution rather than merely find patterns in inputs to distinguish outputs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 for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decoder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4649-71FE-597E-B49B-ED50F4B6EB50}"/>
              </a:ext>
            </a:extLst>
          </p:cNvPr>
          <p:cNvSpPr txBox="1"/>
          <p:nvPr/>
        </p:nvSpPr>
        <p:spPr>
          <a:xfrm>
            <a:off x="838199" y="5571866"/>
            <a:ext cx="1051560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note the difference between image synthesis and multimodal understanding in LLMs (images as additional input sequences to transformer, tokenized by splitting into patches)</a:t>
            </a:r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11728</TotalTime>
  <Words>858</Words>
  <Application>Microsoft Office PowerPoint</Application>
  <PresentationFormat>Widescreen</PresentationFormat>
  <Paragraphs>177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游ゴシック Medium</vt:lpstr>
      <vt:lpstr>Arial</vt:lpstr>
      <vt:lpstr>Calibri</vt:lpstr>
      <vt:lpstr>Calibri Light</vt:lpstr>
      <vt:lpstr>Cambria Math</vt:lpstr>
      <vt:lpstr>Wingdings</vt:lpstr>
      <vt:lpstr>Office Theme</vt:lpstr>
      <vt:lpstr>Gen AI &amp; Classic ML</vt:lpstr>
      <vt:lpstr>PowerPoint Presentation</vt:lpstr>
      <vt:lpstr>Ladder of Generalization</vt:lpstr>
      <vt:lpstr>Structured/Tabular vs Unstructured Data</vt:lpstr>
      <vt:lpstr>Transfer Learning</vt:lpstr>
      <vt:lpstr>Language Models: Contextual Semantics</vt:lpstr>
      <vt:lpstr>Encoder vs Decoder LLMs</vt:lpstr>
      <vt:lpstr>Generative vs Predictive/Discriminative Models</vt:lpstr>
      <vt:lpstr>Deep Learning for Generative AI</vt:lpstr>
      <vt:lpstr>Image Synthesis</vt:lpstr>
      <vt:lpstr>Text Generation</vt:lpstr>
      <vt:lpstr>PowerPoint Presentation</vt:lpstr>
      <vt:lpstr>Some LLM Numbers</vt:lpstr>
      <vt:lpstr>LLM Agents</vt:lpstr>
      <vt:lpstr>Goal: Autonomous End-to-End Workflow</vt:lpstr>
      <vt:lpstr>Sequential Decision Making</vt:lpstr>
      <vt:lpstr>Robotic Control generated by LLMs/VLMs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PredictiveAI_3</dc:title>
  <dc:creator>Felix Wick</dc:creator>
  <cp:lastModifiedBy>Wick, Felix</cp:lastModifiedBy>
  <cp:revision>281</cp:revision>
  <dcterms:created xsi:type="dcterms:W3CDTF">2022-07-11T13:02:20Z</dcterms:created>
  <dcterms:modified xsi:type="dcterms:W3CDTF">2024-08-29T09:39:55Z</dcterms:modified>
</cp:coreProperties>
</file>

<file path=docProps/thumbnail.jpeg>
</file>